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842" r:id="rId60"/>
    <p:sldId id="843" r:id="rId61"/>
    <p:sldId id="314" r:id="rId62"/>
    <p:sldId id="315" r:id="rId63"/>
    <p:sldId id="316" r:id="rId64"/>
    <p:sldId id="418" r:id="rId65"/>
    <p:sldId id="318" r:id="rId66"/>
    <p:sldId id="419" r:id="rId67"/>
    <p:sldId id="320" r:id="rId68"/>
    <p:sldId id="321" r:id="rId69"/>
    <p:sldId id="322" r:id="rId70"/>
    <p:sldId id="420" r:id="rId71"/>
    <p:sldId id="324" r:id="rId72"/>
    <p:sldId id="325" r:id="rId73"/>
    <p:sldId id="421" r:id="rId74"/>
    <p:sldId id="327" r:id="rId75"/>
    <p:sldId id="328" r:id="rId76"/>
    <p:sldId id="329" r:id="rId77"/>
    <p:sldId id="422" r:id="rId78"/>
    <p:sldId id="423" r:id="rId79"/>
    <p:sldId id="331" r:id="rId80"/>
    <p:sldId id="333" r:id="rId81"/>
    <p:sldId id="334" r:id="rId82"/>
    <p:sldId id="335" r:id="rId83"/>
    <p:sldId id="424" r:id="rId84"/>
    <p:sldId id="338" r:id="rId85"/>
    <p:sldId id="425" r:id="rId86"/>
    <p:sldId id="339" r:id="rId87"/>
    <p:sldId id="340" r:id="rId88"/>
    <p:sldId id="341" r:id="rId89"/>
    <p:sldId id="342" r:id="rId90"/>
    <p:sldId id="344" r:id="rId91"/>
    <p:sldId id="345" r:id="rId92"/>
    <p:sldId id="346" r:id="rId93"/>
    <p:sldId id="347" r:id="rId94"/>
    <p:sldId id="348" r:id="rId95"/>
    <p:sldId id="350" r:id="rId96"/>
    <p:sldId id="349" r:id="rId97"/>
    <p:sldId id="351" r:id="rId98"/>
    <p:sldId id="352" r:id="rId99"/>
    <p:sldId id="353" r:id="rId100"/>
    <p:sldId id="354" r:id="rId101"/>
    <p:sldId id="355" r:id="rId102"/>
    <p:sldId id="416" r:id="rId103"/>
    <p:sldId id="358" r:id="rId104"/>
    <p:sldId id="417" r:id="rId105"/>
    <p:sldId id="359" r:id="rId106"/>
    <p:sldId id="360" r:id="rId107"/>
    <p:sldId id="361" r:id="rId108"/>
    <p:sldId id="426" r:id="rId109"/>
    <p:sldId id="363" r:id="rId110"/>
    <p:sldId id="427" r:id="rId111"/>
    <p:sldId id="365" r:id="rId112"/>
    <p:sldId id="844" r:id="rId113"/>
    <p:sldId id="845" r:id="rId114"/>
    <p:sldId id="846" r:id="rId115"/>
    <p:sldId id="847" r:id="rId116"/>
    <p:sldId id="370" r:id="rId117"/>
    <p:sldId id="848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809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28" r:id="rId161"/>
    <p:sldId id="429" r:id="rId162"/>
    <p:sldId id="430" r:id="rId163"/>
    <p:sldId id="431" r:id="rId164"/>
    <p:sldId id="432" r:id="rId165"/>
    <p:sldId id="433" r:id="rId166"/>
    <p:sldId id="799" r:id="rId167"/>
    <p:sldId id="800" r:id="rId168"/>
    <p:sldId id="801" r:id="rId169"/>
    <p:sldId id="802" r:id="rId170"/>
    <p:sldId id="803" r:id="rId171"/>
    <p:sldId id="804" r:id="rId172"/>
    <p:sldId id="805" r:id="rId173"/>
    <p:sldId id="806" r:id="rId174"/>
    <p:sldId id="807" r:id="rId175"/>
    <p:sldId id="808" r:id="rId176"/>
    <p:sldId id="810" r:id="rId177"/>
    <p:sldId id="811" r:id="rId178"/>
    <p:sldId id="812" r:id="rId179"/>
    <p:sldId id="813" r:id="rId180"/>
    <p:sldId id="814" r:id="rId181"/>
    <p:sldId id="815" r:id="rId182"/>
    <p:sldId id="816" r:id="rId183"/>
    <p:sldId id="817" r:id="rId184"/>
    <p:sldId id="818" r:id="rId185"/>
    <p:sldId id="819" r:id="rId186"/>
    <p:sldId id="502" r:id="rId187"/>
    <p:sldId id="503" r:id="rId188"/>
    <p:sldId id="504" r:id="rId189"/>
    <p:sldId id="505" r:id="rId190"/>
    <p:sldId id="506" r:id="rId191"/>
    <p:sldId id="507" r:id="rId192"/>
    <p:sldId id="508" r:id="rId193"/>
    <p:sldId id="509" r:id="rId194"/>
    <p:sldId id="510" r:id="rId195"/>
    <p:sldId id="511" r:id="rId196"/>
    <p:sldId id="820" r:id="rId197"/>
    <p:sldId id="821" r:id="rId198"/>
    <p:sldId id="822" r:id="rId199"/>
    <p:sldId id="823" r:id="rId200"/>
    <p:sldId id="824" r:id="rId201"/>
    <p:sldId id="825" r:id="rId202"/>
    <p:sldId id="826" r:id="rId203"/>
    <p:sldId id="773" r:id="rId204"/>
    <p:sldId id="827" r:id="rId205"/>
    <p:sldId id="828" r:id="rId206"/>
    <p:sldId id="829" r:id="rId207"/>
    <p:sldId id="830" r:id="rId208"/>
    <p:sldId id="831" r:id="rId209"/>
    <p:sldId id="832" r:id="rId210"/>
    <p:sldId id="833" r:id="rId211"/>
    <p:sldId id="834" r:id="rId212"/>
    <p:sldId id="835" r:id="rId213"/>
    <p:sldId id="836" r:id="rId214"/>
    <p:sldId id="837" r:id="rId215"/>
    <p:sldId id="838" r:id="rId216"/>
    <p:sldId id="839" r:id="rId217"/>
    <p:sldId id="840" r:id="rId218"/>
    <p:sldId id="841" r:id="rId219"/>
    <p:sldId id="849" r:id="rId220"/>
    <p:sldId id="850" r:id="rId221"/>
    <p:sldId id="851" r:id="rId222"/>
    <p:sldId id="852" r:id="rId223"/>
    <p:sldId id="853" r:id="rId224"/>
    <p:sldId id="855" r:id="rId225"/>
    <p:sldId id="854" r:id="rId226"/>
    <p:sldId id="856" r:id="rId227"/>
    <p:sldId id="857" r:id="rId228"/>
    <p:sldId id="858" r:id="rId229"/>
    <p:sldId id="859" r:id="rId230"/>
    <p:sldId id="860" r:id="rId231"/>
    <p:sldId id="861" r:id="rId232"/>
    <p:sldId id="862" r:id="rId233"/>
    <p:sldId id="863" r:id="rId234"/>
    <p:sldId id="864" r:id="rId235"/>
    <p:sldId id="865" r:id="rId236"/>
    <p:sldId id="866" r:id="rId237"/>
    <p:sldId id="867" r:id="rId238"/>
    <p:sldId id="868" r:id="rId239"/>
    <p:sldId id="869" r:id="rId240"/>
    <p:sldId id="870" r:id="rId241"/>
    <p:sldId id="871" r:id="rId242"/>
    <p:sldId id="872" r:id="rId243"/>
    <p:sldId id="873" r:id="rId244"/>
    <p:sldId id="874" r:id="rId245"/>
    <p:sldId id="875" r:id="rId2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7D11E4-B8F3-48A2-805F-AB550E94BEFE}" v="91" dt="2022-05-31T19:07:27.8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13" autoAdjust="0"/>
    <p:restoredTop sz="94660"/>
  </p:normalViewPr>
  <p:slideViewPr>
    <p:cSldViewPr snapToGrid="0">
      <p:cViewPr varScale="1">
        <p:scale>
          <a:sx n="63" d="100"/>
          <a:sy n="63" d="100"/>
        </p:scale>
        <p:origin x="6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notesMaster" Target="notesMasters/notesMaster1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presProps" Target="presProps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viewProps" Target="viewProps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39" Type="http://schemas.openxmlformats.org/officeDocument/2006/relationships/slide" Target="slides/slide238.xml"/><Relationship Id="rId250" Type="http://schemas.openxmlformats.org/officeDocument/2006/relationships/theme" Target="theme/theme1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240" Type="http://schemas.openxmlformats.org/officeDocument/2006/relationships/slide" Target="slides/slide239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230" Type="http://schemas.openxmlformats.org/officeDocument/2006/relationships/slide" Target="slides/slide229.xml"/><Relationship Id="rId251" Type="http://schemas.openxmlformats.org/officeDocument/2006/relationships/tableStyles" Target="tableStyles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220" Type="http://schemas.openxmlformats.org/officeDocument/2006/relationships/slide" Target="slides/slide219.xml"/><Relationship Id="rId241" Type="http://schemas.openxmlformats.org/officeDocument/2006/relationships/slide" Target="slides/slide24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78" Type="http://schemas.openxmlformats.org/officeDocument/2006/relationships/slide" Target="slides/slide77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64" Type="http://schemas.openxmlformats.org/officeDocument/2006/relationships/slide" Target="slides/slide163.xml"/><Relationship Id="rId185" Type="http://schemas.openxmlformats.org/officeDocument/2006/relationships/slide" Target="slides/slide184.xml"/><Relationship Id="rId9" Type="http://schemas.openxmlformats.org/officeDocument/2006/relationships/slide" Target="slides/slide8.xml"/><Relationship Id="rId210" Type="http://schemas.openxmlformats.org/officeDocument/2006/relationships/slide" Target="slides/slide209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microsoft.com/office/2016/11/relationships/changesInfo" Target="changesInfos/changesInfo1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microsoft.com/office/2015/10/relationships/revisionInfo" Target="revisionInfo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5" Type="http://schemas.openxmlformats.org/officeDocument/2006/relationships/slide" Target="slides/slide244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5" Type="http://schemas.openxmlformats.org/officeDocument/2006/relationships/slide" Target="slides/slide234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179" Type="http://schemas.openxmlformats.org/officeDocument/2006/relationships/slide" Target="slides/slide17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5" Type="http://schemas.openxmlformats.org/officeDocument/2006/relationships/slide" Target="slides/slide224.xml"/><Relationship Id="rId246" Type="http://schemas.openxmlformats.org/officeDocument/2006/relationships/slide" Target="slides/slide245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94" Type="http://schemas.openxmlformats.org/officeDocument/2006/relationships/slide" Target="slides/slide93.xml"/><Relationship Id="rId148" Type="http://schemas.openxmlformats.org/officeDocument/2006/relationships/slide" Target="slides/slide147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180" Type="http://schemas.openxmlformats.org/officeDocument/2006/relationships/slide" Target="slides/slide17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Bowers" userId="67aff442-99ce-47ce-aa0f-039137356af2" providerId="ADAL" clId="{D9BC20DD-B154-43AD-8710-1A51A52CEE37}"/>
    <pc:docChg chg="undo redo custSel addSld delSld modSld sldOrd">
      <pc:chgData name="Matthew Bowers" userId="67aff442-99ce-47ce-aa0f-039137356af2" providerId="ADAL" clId="{D9BC20DD-B154-43AD-8710-1A51A52CEE37}" dt="2021-07-01T22:49:40.671" v="9387" actId="478"/>
      <pc:docMkLst>
        <pc:docMk/>
      </pc:docMkLst>
      <pc:sldChg chg="modSp mod">
        <pc:chgData name="Matthew Bowers" userId="67aff442-99ce-47ce-aa0f-039137356af2" providerId="ADAL" clId="{D9BC20DD-B154-43AD-8710-1A51A52CEE37}" dt="2021-06-29T22:59:09.514" v="8913" actId="20577"/>
        <pc:sldMkLst>
          <pc:docMk/>
          <pc:sldMk cId="899182151" sldId="257"/>
        </pc:sldMkLst>
        <pc:spChg chg="mod">
          <ac:chgData name="Matthew Bowers" userId="67aff442-99ce-47ce-aa0f-039137356af2" providerId="ADAL" clId="{D9BC20DD-B154-43AD-8710-1A51A52CEE37}" dt="2021-06-29T22:59:09.514" v="8913" actId="20577"/>
          <ac:spMkLst>
            <pc:docMk/>
            <pc:sldMk cId="899182151" sldId="257"/>
            <ac:spMk id="5" creationId="{D3D4F03C-38E5-406F-A9FC-23476F4E841E}"/>
          </ac:spMkLst>
        </pc:spChg>
        <pc:spChg chg="mod">
          <ac:chgData name="Matthew Bowers" userId="67aff442-99ce-47ce-aa0f-039137356af2" providerId="ADAL" clId="{D9BC20DD-B154-43AD-8710-1A51A52CEE37}" dt="2021-06-06T13:22:29.299" v="1994" actId="1076"/>
          <ac:spMkLst>
            <pc:docMk/>
            <pc:sldMk cId="899182151" sldId="257"/>
            <ac:spMk id="6" creationId="{2B4D426D-4C59-4ACF-8E26-A8222DF9F72D}"/>
          </ac:spMkLst>
        </pc:spChg>
      </pc:sldChg>
      <pc:sldChg chg="modSp mod">
        <pc:chgData name="Matthew Bowers" userId="67aff442-99ce-47ce-aa0f-039137356af2" providerId="ADAL" clId="{D9BC20DD-B154-43AD-8710-1A51A52CEE37}" dt="2021-06-14T18:20:09.966" v="2989" actId="113"/>
        <pc:sldMkLst>
          <pc:docMk/>
          <pc:sldMk cId="3230712590" sldId="289"/>
        </pc:sldMkLst>
        <pc:spChg chg="mod">
          <ac:chgData name="Matthew Bowers" userId="67aff442-99ce-47ce-aa0f-039137356af2" providerId="ADAL" clId="{D9BC20DD-B154-43AD-8710-1A51A52CEE37}" dt="2021-06-14T18:20:09.966" v="2989" actId="113"/>
          <ac:spMkLst>
            <pc:docMk/>
            <pc:sldMk cId="3230712590" sldId="289"/>
            <ac:spMk id="3" creationId="{615866AC-BB7E-4B17-B085-17913F68A89E}"/>
          </ac:spMkLst>
        </pc:spChg>
      </pc:sldChg>
      <pc:sldChg chg="modSp mod">
        <pc:chgData name="Matthew Bowers" userId="67aff442-99ce-47ce-aa0f-039137356af2" providerId="ADAL" clId="{D9BC20DD-B154-43AD-8710-1A51A52CEE37}" dt="2021-06-02T01:09:31.566" v="235" actId="20577"/>
        <pc:sldMkLst>
          <pc:docMk/>
          <pc:sldMk cId="3320974615" sldId="302"/>
        </pc:sldMkLst>
        <pc:spChg chg="mod">
          <ac:chgData name="Matthew Bowers" userId="67aff442-99ce-47ce-aa0f-039137356af2" providerId="ADAL" clId="{D9BC20DD-B154-43AD-8710-1A51A52CEE37}" dt="2021-06-02T01:09:31.566" v="235" actId="20577"/>
          <ac:spMkLst>
            <pc:docMk/>
            <pc:sldMk cId="3320974615" sldId="302"/>
            <ac:spMk id="3" creationId="{63A18612-743D-429B-A7E2-1B89EBF90C58}"/>
          </ac:spMkLst>
        </pc:spChg>
      </pc:sldChg>
      <pc:sldChg chg="modSp mod">
        <pc:chgData name="Matthew Bowers" userId="67aff442-99ce-47ce-aa0f-039137356af2" providerId="ADAL" clId="{D9BC20DD-B154-43AD-8710-1A51A52CEE37}" dt="2021-06-02T01:10:28.635" v="399" actId="20577"/>
        <pc:sldMkLst>
          <pc:docMk/>
          <pc:sldMk cId="2831362569" sldId="303"/>
        </pc:sldMkLst>
        <pc:spChg chg="mod">
          <ac:chgData name="Matthew Bowers" userId="67aff442-99ce-47ce-aa0f-039137356af2" providerId="ADAL" clId="{D9BC20DD-B154-43AD-8710-1A51A52CEE37}" dt="2021-06-02T01:10:28.635" v="399" actId="20577"/>
          <ac:spMkLst>
            <pc:docMk/>
            <pc:sldMk cId="2831362569" sldId="303"/>
            <ac:spMk id="3" creationId="{63A18612-743D-429B-A7E2-1B89EBF90C58}"/>
          </ac:spMkLst>
        </pc:spChg>
      </pc:sldChg>
      <pc:sldChg chg="modSp mod">
        <pc:chgData name="Matthew Bowers" userId="67aff442-99ce-47ce-aa0f-039137356af2" providerId="ADAL" clId="{D9BC20DD-B154-43AD-8710-1A51A52CEE37}" dt="2021-06-02T01:11:37.594" v="595" actId="20577"/>
        <pc:sldMkLst>
          <pc:docMk/>
          <pc:sldMk cId="4288836230" sldId="304"/>
        </pc:sldMkLst>
        <pc:spChg chg="mod">
          <ac:chgData name="Matthew Bowers" userId="67aff442-99ce-47ce-aa0f-039137356af2" providerId="ADAL" clId="{D9BC20DD-B154-43AD-8710-1A51A52CEE37}" dt="2021-06-02T01:11:37.594" v="595" actId="20577"/>
          <ac:spMkLst>
            <pc:docMk/>
            <pc:sldMk cId="4288836230" sldId="304"/>
            <ac:spMk id="3" creationId="{63A18612-743D-429B-A7E2-1B89EBF90C58}"/>
          </ac:spMkLst>
        </pc:spChg>
      </pc:sldChg>
      <pc:sldChg chg="modSp mod">
        <pc:chgData name="Matthew Bowers" userId="67aff442-99ce-47ce-aa0f-039137356af2" providerId="ADAL" clId="{D9BC20DD-B154-43AD-8710-1A51A52CEE37}" dt="2021-06-14T18:20:39.967" v="2995" actId="113"/>
        <pc:sldMkLst>
          <pc:docMk/>
          <pc:sldMk cId="2789040456" sldId="307"/>
        </pc:sldMkLst>
        <pc:spChg chg="mod">
          <ac:chgData name="Matthew Bowers" userId="67aff442-99ce-47ce-aa0f-039137356af2" providerId="ADAL" clId="{D9BC20DD-B154-43AD-8710-1A51A52CEE37}" dt="2021-06-14T18:20:39.967" v="2995" actId="113"/>
          <ac:spMkLst>
            <pc:docMk/>
            <pc:sldMk cId="2789040456" sldId="307"/>
            <ac:spMk id="3" creationId="{87EAE494-7310-4C2D-B080-0A6CD84C4900}"/>
          </ac:spMkLst>
        </pc:spChg>
      </pc:sldChg>
      <pc:sldChg chg="modSp mod">
        <pc:chgData name="Matthew Bowers" userId="67aff442-99ce-47ce-aa0f-039137356af2" providerId="ADAL" clId="{D9BC20DD-B154-43AD-8710-1A51A52CEE37}" dt="2021-06-14T18:21:07.981" v="3002" actId="113"/>
        <pc:sldMkLst>
          <pc:docMk/>
          <pc:sldMk cId="546331667" sldId="308"/>
        </pc:sldMkLst>
        <pc:spChg chg="mod">
          <ac:chgData name="Matthew Bowers" userId="67aff442-99ce-47ce-aa0f-039137356af2" providerId="ADAL" clId="{D9BC20DD-B154-43AD-8710-1A51A52CEE37}" dt="2021-06-14T18:21:07.981" v="3002" actId="113"/>
          <ac:spMkLst>
            <pc:docMk/>
            <pc:sldMk cId="546331667" sldId="308"/>
            <ac:spMk id="3" creationId="{87EAE494-7310-4C2D-B080-0A6CD84C4900}"/>
          </ac:spMkLst>
        </pc:spChg>
      </pc:sldChg>
      <pc:sldChg chg="addSp modSp mod">
        <pc:chgData name="Matthew Bowers" userId="67aff442-99ce-47ce-aa0f-039137356af2" providerId="ADAL" clId="{D9BC20DD-B154-43AD-8710-1A51A52CEE37}" dt="2021-06-14T18:25:52.067" v="3620" actId="113"/>
        <pc:sldMkLst>
          <pc:docMk/>
          <pc:sldMk cId="709710533" sldId="314"/>
        </pc:sldMkLst>
        <pc:spChg chg="add mod">
          <ac:chgData name="Matthew Bowers" userId="67aff442-99ce-47ce-aa0f-039137356af2" providerId="ADAL" clId="{D9BC20DD-B154-43AD-8710-1A51A52CEE37}" dt="2021-06-14T18:25:39.130" v="3614" actId="1076"/>
          <ac:spMkLst>
            <pc:docMk/>
            <pc:sldMk cId="709710533" sldId="314"/>
            <ac:spMk id="2" creationId="{41DA76AD-1B83-425A-9066-46A2B322917D}"/>
          </ac:spMkLst>
        </pc:spChg>
        <pc:spChg chg="mod">
          <ac:chgData name="Matthew Bowers" userId="67aff442-99ce-47ce-aa0f-039137356af2" providerId="ADAL" clId="{D9BC20DD-B154-43AD-8710-1A51A52CEE37}" dt="2021-06-14T18:25:52.067" v="3620" actId="113"/>
          <ac:spMkLst>
            <pc:docMk/>
            <pc:sldMk cId="709710533" sldId="314"/>
            <ac:spMk id="3" creationId="{1289F792-8B8D-40EB-8A24-974B551BF6B6}"/>
          </ac:spMkLst>
        </pc:spChg>
      </pc:sldChg>
      <pc:sldChg chg="modSp mod">
        <pc:chgData name="Matthew Bowers" userId="67aff442-99ce-47ce-aa0f-039137356af2" providerId="ADAL" clId="{D9BC20DD-B154-43AD-8710-1A51A52CEE37}" dt="2021-06-14T18:26:48.161" v="3761" actId="113"/>
        <pc:sldMkLst>
          <pc:docMk/>
          <pc:sldMk cId="4003969501" sldId="315"/>
        </pc:sldMkLst>
        <pc:spChg chg="mod">
          <ac:chgData name="Matthew Bowers" userId="67aff442-99ce-47ce-aa0f-039137356af2" providerId="ADAL" clId="{D9BC20DD-B154-43AD-8710-1A51A52CEE37}" dt="2021-06-14T18:26:48.161" v="3761" actId="113"/>
          <ac:spMkLst>
            <pc:docMk/>
            <pc:sldMk cId="4003969501" sldId="315"/>
            <ac:spMk id="3" creationId="{1289F792-8B8D-40EB-8A24-974B551BF6B6}"/>
          </ac:spMkLst>
        </pc:spChg>
      </pc:sldChg>
      <pc:sldChg chg="modSp mod">
        <pc:chgData name="Matthew Bowers" userId="67aff442-99ce-47ce-aa0f-039137356af2" providerId="ADAL" clId="{D9BC20DD-B154-43AD-8710-1A51A52CEE37}" dt="2021-06-14T18:29:08.586" v="4229" actId="113"/>
        <pc:sldMkLst>
          <pc:docMk/>
          <pc:sldMk cId="4174423813" sldId="316"/>
        </pc:sldMkLst>
        <pc:spChg chg="mod">
          <ac:chgData name="Matthew Bowers" userId="67aff442-99ce-47ce-aa0f-039137356af2" providerId="ADAL" clId="{D9BC20DD-B154-43AD-8710-1A51A52CEE37}" dt="2021-06-14T18:29:08.586" v="4229" actId="113"/>
          <ac:spMkLst>
            <pc:docMk/>
            <pc:sldMk cId="4174423813" sldId="316"/>
            <ac:spMk id="3" creationId="{1289F792-8B8D-40EB-8A24-974B551BF6B6}"/>
          </ac:spMkLst>
        </pc:spChg>
      </pc:sldChg>
      <pc:sldChg chg="del">
        <pc:chgData name="Matthew Bowers" userId="67aff442-99ce-47ce-aa0f-039137356af2" providerId="ADAL" clId="{D9BC20DD-B154-43AD-8710-1A51A52CEE37}" dt="2021-06-14T18:29:14.618" v="4231" actId="47"/>
        <pc:sldMkLst>
          <pc:docMk/>
          <pc:sldMk cId="1257636954" sldId="317"/>
        </pc:sldMkLst>
      </pc:sldChg>
      <pc:sldChg chg="modSp mod">
        <pc:chgData name="Matthew Bowers" userId="67aff442-99ce-47ce-aa0f-039137356af2" providerId="ADAL" clId="{D9BC20DD-B154-43AD-8710-1A51A52CEE37}" dt="2021-06-14T18:32:10.561" v="4357" actId="113"/>
        <pc:sldMkLst>
          <pc:docMk/>
          <pc:sldMk cId="3920285217" sldId="318"/>
        </pc:sldMkLst>
        <pc:spChg chg="mod">
          <ac:chgData name="Matthew Bowers" userId="67aff442-99ce-47ce-aa0f-039137356af2" providerId="ADAL" clId="{D9BC20DD-B154-43AD-8710-1A51A52CEE37}" dt="2021-06-14T18:32:10.561" v="4357" actId="113"/>
          <ac:spMkLst>
            <pc:docMk/>
            <pc:sldMk cId="3920285217" sldId="318"/>
            <ac:spMk id="3" creationId="{1289F792-8B8D-40EB-8A24-974B551BF6B6}"/>
          </ac:spMkLst>
        </pc:spChg>
      </pc:sldChg>
      <pc:sldChg chg="del">
        <pc:chgData name="Matthew Bowers" userId="67aff442-99ce-47ce-aa0f-039137356af2" providerId="ADAL" clId="{D9BC20DD-B154-43AD-8710-1A51A52CEE37}" dt="2021-06-14T18:32:25.968" v="4358" actId="47"/>
        <pc:sldMkLst>
          <pc:docMk/>
          <pc:sldMk cId="2086344530" sldId="319"/>
        </pc:sldMkLst>
      </pc:sldChg>
      <pc:sldChg chg="addSp delSp modSp mod">
        <pc:chgData name="Matthew Bowers" userId="67aff442-99ce-47ce-aa0f-039137356af2" providerId="ADAL" clId="{D9BC20DD-B154-43AD-8710-1A51A52CEE37}" dt="2021-06-14T18:38:02.508" v="4585" actId="403"/>
        <pc:sldMkLst>
          <pc:docMk/>
          <pc:sldMk cId="3998097111" sldId="320"/>
        </pc:sldMkLst>
        <pc:spChg chg="add del">
          <ac:chgData name="Matthew Bowers" userId="67aff442-99ce-47ce-aa0f-039137356af2" providerId="ADAL" clId="{D9BC20DD-B154-43AD-8710-1A51A52CEE37}" dt="2021-06-14T18:36:16.387" v="4378"/>
          <ac:spMkLst>
            <pc:docMk/>
            <pc:sldMk cId="3998097111" sldId="320"/>
            <ac:spMk id="2" creationId="{2B9FDAD5-B21B-43A5-92C1-AAEE1192FBAF}"/>
          </ac:spMkLst>
        </pc:spChg>
        <pc:spChg chg="mod">
          <ac:chgData name="Matthew Bowers" userId="67aff442-99ce-47ce-aa0f-039137356af2" providerId="ADAL" clId="{D9BC20DD-B154-43AD-8710-1A51A52CEE37}" dt="2021-06-14T18:38:02.508" v="4585" actId="403"/>
          <ac:spMkLst>
            <pc:docMk/>
            <pc:sldMk cId="3998097111" sldId="320"/>
            <ac:spMk id="3" creationId="{2D49D9EF-7FBD-4B67-AFE9-8D2382D1D6D5}"/>
          </ac:spMkLst>
        </pc:spChg>
        <pc:spChg chg="add mod">
          <ac:chgData name="Matthew Bowers" userId="67aff442-99ce-47ce-aa0f-039137356af2" providerId="ADAL" clId="{D9BC20DD-B154-43AD-8710-1A51A52CEE37}" dt="2021-06-14T18:37:01.790" v="4409" actId="403"/>
          <ac:spMkLst>
            <pc:docMk/>
            <pc:sldMk cId="3998097111" sldId="320"/>
            <ac:spMk id="4" creationId="{D72A883D-0731-42B3-96FA-5DF29815F87A}"/>
          </ac:spMkLst>
        </pc:spChg>
      </pc:sldChg>
      <pc:sldChg chg="modSp mod">
        <pc:chgData name="Matthew Bowers" userId="67aff442-99ce-47ce-aa0f-039137356af2" providerId="ADAL" clId="{D9BC20DD-B154-43AD-8710-1A51A52CEE37}" dt="2021-06-14T18:39:13.695" v="4840" actId="113"/>
        <pc:sldMkLst>
          <pc:docMk/>
          <pc:sldMk cId="1742039660" sldId="321"/>
        </pc:sldMkLst>
        <pc:spChg chg="mod">
          <ac:chgData name="Matthew Bowers" userId="67aff442-99ce-47ce-aa0f-039137356af2" providerId="ADAL" clId="{D9BC20DD-B154-43AD-8710-1A51A52CEE37}" dt="2021-06-14T18:39:13.695" v="4840" actId="113"/>
          <ac:spMkLst>
            <pc:docMk/>
            <pc:sldMk cId="1742039660" sldId="321"/>
            <ac:spMk id="3" creationId="{2D49D9EF-7FBD-4B67-AFE9-8D2382D1D6D5}"/>
          </ac:spMkLst>
        </pc:spChg>
      </pc:sldChg>
      <pc:sldChg chg="modSp mod">
        <pc:chgData name="Matthew Bowers" userId="67aff442-99ce-47ce-aa0f-039137356af2" providerId="ADAL" clId="{D9BC20DD-B154-43AD-8710-1A51A52CEE37}" dt="2021-06-14T18:39:58.238" v="4904" actId="20577"/>
        <pc:sldMkLst>
          <pc:docMk/>
          <pc:sldMk cId="3266685569" sldId="322"/>
        </pc:sldMkLst>
        <pc:spChg chg="mod">
          <ac:chgData name="Matthew Bowers" userId="67aff442-99ce-47ce-aa0f-039137356af2" providerId="ADAL" clId="{D9BC20DD-B154-43AD-8710-1A51A52CEE37}" dt="2021-06-14T18:39:58.238" v="4904" actId="20577"/>
          <ac:spMkLst>
            <pc:docMk/>
            <pc:sldMk cId="3266685569" sldId="322"/>
            <ac:spMk id="3" creationId="{2D49D9EF-7FBD-4B67-AFE9-8D2382D1D6D5}"/>
          </ac:spMkLst>
        </pc:spChg>
      </pc:sldChg>
      <pc:sldChg chg="del">
        <pc:chgData name="Matthew Bowers" userId="67aff442-99ce-47ce-aa0f-039137356af2" providerId="ADAL" clId="{D9BC20DD-B154-43AD-8710-1A51A52CEE37}" dt="2021-06-14T18:40:09.516" v="4905" actId="47"/>
        <pc:sldMkLst>
          <pc:docMk/>
          <pc:sldMk cId="4147412692" sldId="323"/>
        </pc:sldMkLst>
      </pc:sldChg>
      <pc:sldChg chg="modSp mod">
        <pc:chgData name="Matthew Bowers" userId="67aff442-99ce-47ce-aa0f-039137356af2" providerId="ADAL" clId="{D9BC20DD-B154-43AD-8710-1A51A52CEE37}" dt="2021-06-14T18:41:17.579" v="5105" actId="113"/>
        <pc:sldMkLst>
          <pc:docMk/>
          <pc:sldMk cId="2073419694" sldId="324"/>
        </pc:sldMkLst>
        <pc:spChg chg="mod">
          <ac:chgData name="Matthew Bowers" userId="67aff442-99ce-47ce-aa0f-039137356af2" providerId="ADAL" clId="{D9BC20DD-B154-43AD-8710-1A51A52CEE37}" dt="2021-06-14T18:41:17.579" v="5105" actId="113"/>
          <ac:spMkLst>
            <pc:docMk/>
            <pc:sldMk cId="2073419694" sldId="324"/>
            <ac:spMk id="3" creationId="{2D49D9EF-7FBD-4B67-AFE9-8D2382D1D6D5}"/>
          </ac:spMkLst>
        </pc:spChg>
      </pc:sldChg>
      <pc:sldChg chg="modSp mod">
        <pc:chgData name="Matthew Bowers" userId="67aff442-99ce-47ce-aa0f-039137356af2" providerId="ADAL" clId="{D9BC20DD-B154-43AD-8710-1A51A52CEE37}" dt="2021-06-14T18:42:34.232" v="5298" actId="113"/>
        <pc:sldMkLst>
          <pc:docMk/>
          <pc:sldMk cId="3659658942" sldId="325"/>
        </pc:sldMkLst>
        <pc:spChg chg="mod">
          <ac:chgData name="Matthew Bowers" userId="67aff442-99ce-47ce-aa0f-039137356af2" providerId="ADAL" clId="{D9BC20DD-B154-43AD-8710-1A51A52CEE37}" dt="2021-06-14T18:42:34.232" v="5298" actId="113"/>
          <ac:spMkLst>
            <pc:docMk/>
            <pc:sldMk cId="3659658942" sldId="325"/>
            <ac:spMk id="3" creationId="{2D49D9EF-7FBD-4B67-AFE9-8D2382D1D6D5}"/>
          </ac:spMkLst>
        </pc:spChg>
      </pc:sldChg>
      <pc:sldChg chg="del">
        <pc:chgData name="Matthew Bowers" userId="67aff442-99ce-47ce-aa0f-039137356af2" providerId="ADAL" clId="{D9BC20DD-B154-43AD-8710-1A51A52CEE37}" dt="2021-06-14T18:42:49.886" v="5299" actId="47"/>
        <pc:sldMkLst>
          <pc:docMk/>
          <pc:sldMk cId="3275094149" sldId="326"/>
        </pc:sldMkLst>
      </pc:sldChg>
      <pc:sldChg chg="addSp modSp mod">
        <pc:chgData name="Matthew Bowers" userId="67aff442-99ce-47ce-aa0f-039137356af2" providerId="ADAL" clId="{D9BC20DD-B154-43AD-8710-1A51A52CEE37}" dt="2021-06-14T18:51:30.926" v="5348" actId="113"/>
        <pc:sldMkLst>
          <pc:docMk/>
          <pc:sldMk cId="4092105865" sldId="327"/>
        </pc:sldMkLst>
        <pc:spChg chg="add mod">
          <ac:chgData name="Matthew Bowers" userId="67aff442-99ce-47ce-aa0f-039137356af2" providerId="ADAL" clId="{D9BC20DD-B154-43AD-8710-1A51A52CEE37}" dt="2021-06-14T18:51:06.492" v="5336" actId="20577"/>
          <ac:spMkLst>
            <pc:docMk/>
            <pc:sldMk cId="4092105865" sldId="327"/>
            <ac:spMk id="2" creationId="{132ABC87-1FF7-4D26-A3BE-18699448079F}"/>
          </ac:spMkLst>
        </pc:spChg>
        <pc:spChg chg="mod">
          <ac:chgData name="Matthew Bowers" userId="67aff442-99ce-47ce-aa0f-039137356af2" providerId="ADAL" clId="{D9BC20DD-B154-43AD-8710-1A51A52CEE37}" dt="2021-06-14T18:51:30.926" v="5348" actId="113"/>
          <ac:spMkLst>
            <pc:docMk/>
            <pc:sldMk cId="4092105865" sldId="327"/>
            <ac:spMk id="3" creationId="{292B2704-8F16-4B71-8A7E-5E76474FF37C}"/>
          </ac:spMkLst>
        </pc:spChg>
      </pc:sldChg>
      <pc:sldChg chg="modSp mod">
        <pc:chgData name="Matthew Bowers" userId="67aff442-99ce-47ce-aa0f-039137356af2" providerId="ADAL" clId="{D9BC20DD-B154-43AD-8710-1A51A52CEE37}" dt="2021-06-14T18:53:22.020" v="5364" actId="113"/>
        <pc:sldMkLst>
          <pc:docMk/>
          <pc:sldMk cId="3024679526" sldId="328"/>
        </pc:sldMkLst>
        <pc:spChg chg="mod">
          <ac:chgData name="Matthew Bowers" userId="67aff442-99ce-47ce-aa0f-039137356af2" providerId="ADAL" clId="{D9BC20DD-B154-43AD-8710-1A51A52CEE37}" dt="2021-06-14T18:53:22.020" v="5364" actId="113"/>
          <ac:spMkLst>
            <pc:docMk/>
            <pc:sldMk cId="3024679526" sldId="328"/>
            <ac:spMk id="3" creationId="{292B2704-8F16-4B71-8A7E-5E76474FF37C}"/>
          </ac:spMkLst>
        </pc:spChg>
      </pc:sldChg>
      <pc:sldChg chg="modSp mod">
        <pc:chgData name="Matthew Bowers" userId="67aff442-99ce-47ce-aa0f-039137356af2" providerId="ADAL" clId="{D9BC20DD-B154-43AD-8710-1A51A52CEE37}" dt="2021-06-14T18:54:30.308" v="5378" actId="113"/>
        <pc:sldMkLst>
          <pc:docMk/>
          <pc:sldMk cId="558552326" sldId="329"/>
        </pc:sldMkLst>
        <pc:spChg chg="mod">
          <ac:chgData name="Matthew Bowers" userId="67aff442-99ce-47ce-aa0f-039137356af2" providerId="ADAL" clId="{D9BC20DD-B154-43AD-8710-1A51A52CEE37}" dt="2021-06-14T18:54:30.308" v="5378" actId="113"/>
          <ac:spMkLst>
            <pc:docMk/>
            <pc:sldMk cId="558552326" sldId="329"/>
            <ac:spMk id="3" creationId="{292B2704-8F16-4B71-8A7E-5E76474FF37C}"/>
          </ac:spMkLst>
        </pc:spChg>
      </pc:sldChg>
      <pc:sldChg chg="del">
        <pc:chgData name="Matthew Bowers" userId="67aff442-99ce-47ce-aa0f-039137356af2" providerId="ADAL" clId="{D9BC20DD-B154-43AD-8710-1A51A52CEE37}" dt="2021-06-14T18:54:39.331" v="5379" actId="47"/>
        <pc:sldMkLst>
          <pc:docMk/>
          <pc:sldMk cId="3526727472" sldId="330"/>
        </pc:sldMkLst>
      </pc:sldChg>
      <pc:sldChg chg="modSp mod">
        <pc:chgData name="Matthew Bowers" userId="67aff442-99ce-47ce-aa0f-039137356af2" providerId="ADAL" clId="{D9BC20DD-B154-43AD-8710-1A51A52CEE37}" dt="2021-06-14T18:55:06.984" v="5391" actId="113"/>
        <pc:sldMkLst>
          <pc:docMk/>
          <pc:sldMk cId="3596970152" sldId="331"/>
        </pc:sldMkLst>
        <pc:spChg chg="mod">
          <ac:chgData name="Matthew Bowers" userId="67aff442-99ce-47ce-aa0f-039137356af2" providerId="ADAL" clId="{D9BC20DD-B154-43AD-8710-1A51A52CEE37}" dt="2021-06-14T18:55:06.984" v="5391" actId="113"/>
          <ac:spMkLst>
            <pc:docMk/>
            <pc:sldMk cId="3596970152" sldId="331"/>
            <ac:spMk id="3" creationId="{292B2704-8F16-4B71-8A7E-5E76474FF37C}"/>
          </ac:spMkLst>
        </pc:spChg>
      </pc:sldChg>
      <pc:sldChg chg="del">
        <pc:chgData name="Matthew Bowers" userId="67aff442-99ce-47ce-aa0f-039137356af2" providerId="ADAL" clId="{D9BC20DD-B154-43AD-8710-1A51A52CEE37}" dt="2021-06-14T18:55:15.362" v="5392" actId="47"/>
        <pc:sldMkLst>
          <pc:docMk/>
          <pc:sldMk cId="295123432" sldId="332"/>
        </pc:sldMkLst>
      </pc:sldChg>
      <pc:sldChg chg="modSp mod">
        <pc:chgData name="Matthew Bowers" userId="67aff442-99ce-47ce-aa0f-039137356af2" providerId="ADAL" clId="{D9BC20DD-B154-43AD-8710-1A51A52CEE37}" dt="2021-06-14T19:02:18.750" v="5729" actId="113"/>
        <pc:sldMkLst>
          <pc:docMk/>
          <pc:sldMk cId="3498977140" sldId="333"/>
        </pc:sldMkLst>
        <pc:spChg chg="mod">
          <ac:chgData name="Matthew Bowers" userId="67aff442-99ce-47ce-aa0f-039137356af2" providerId="ADAL" clId="{D9BC20DD-B154-43AD-8710-1A51A52CEE37}" dt="2021-06-14T19:02:18.750" v="5729" actId="113"/>
          <ac:spMkLst>
            <pc:docMk/>
            <pc:sldMk cId="3498977140" sldId="333"/>
            <ac:spMk id="3" creationId="{28DC59D6-1B97-451B-B842-E6C81BD4D3BD}"/>
          </ac:spMkLst>
        </pc:spChg>
      </pc:sldChg>
      <pc:sldChg chg="modSp mod">
        <pc:chgData name="Matthew Bowers" userId="67aff442-99ce-47ce-aa0f-039137356af2" providerId="ADAL" clId="{D9BC20DD-B154-43AD-8710-1A51A52CEE37}" dt="2021-06-14T19:03:49.184" v="5949" actId="113"/>
        <pc:sldMkLst>
          <pc:docMk/>
          <pc:sldMk cId="1744619047" sldId="334"/>
        </pc:sldMkLst>
        <pc:spChg chg="mod">
          <ac:chgData name="Matthew Bowers" userId="67aff442-99ce-47ce-aa0f-039137356af2" providerId="ADAL" clId="{D9BC20DD-B154-43AD-8710-1A51A52CEE37}" dt="2021-06-14T19:03:49.184" v="5949" actId="113"/>
          <ac:spMkLst>
            <pc:docMk/>
            <pc:sldMk cId="1744619047" sldId="334"/>
            <ac:spMk id="3" creationId="{28DC59D6-1B97-451B-B842-E6C81BD4D3BD}"/>
          </ac:spMkLst>
        </pc:spChg>
      </pc:sldChg>
      <pc:sldChg chg="modSp mod">
        <pc:chgData name="Matthew Bowers" userId="67aff442-99ce-47ce-aa0f-039137356af2" providerId="ADAL" clId="{D9BC20DD-B154-43AD-8710-1A51A52CEE37}" dt="2021-06-14T19:05:37.668" v="6294" actId="113"/>
        <pc:sldMkLst>
          <pc:docMk/>
          <pc:sldMk cId="284489695" sldId="335"/>
        </pc:sldMkLst>
        <pc:spChg chg="mod">
          <ac:chgData name="Matthew Bowers" userId="67aff442-99ce-47ce-aa0f-039137356af2" providerId="ADAL" clId="{D9BC20DD-B154-43AD-8710-1A51A52CEE37}" dt="2021-06-14T19:05:37.668" v="6294" actId="113"/>
          <ac:spMkLst>
            <pc:docMk/>
            <pc:sldMk cId="284489695" sldId="335"/>
            <ac:spMk id="3" creationId="{28DC59D6-1B97-451B-B842-E6C81BD4D3BD}"/>
          </ac:spMkLst>
        </pc:spChg>
      </pc:sldChg>
      <pc:sldChg chg="del">
        <pc:chgData name="Matthew Bowers" userId="67aff442-99ce-47ce-aa0f-039137356af2" providerId="ADAL" clId="{D9BC20DD-B154-43AD-8710-1A51A52CEE37}" dt="2021-06-14T19:05:42.890" v="6295" actId="47"/>
        <pc:sldMkLst>
          <pc:docMk/>
          <pc:sldMk cId="3778922630" sldId="336"/>
        </pc:sldMkLst>
      </pc:sldChg>
      <pc:sldChg chg="del">
        <pc:chgData name="Matthew Bowers" userId="67aff442-99ce-47ce-aa0f-039137356af2" providerId="ADAL" clId="{D9BC20DD-B154-43AD-8710-1A51A52CEE37}" dt="2021-06-14T19:07:15.640" v="6369" actId="47"/>
        <pc:sldMkLst>
          <pc:docMk/>
          <pc:sldMk cId="1927868673" sldId="337"/>
        </pc:sldMkLst>
      </pc:sldChg>
      <pc:sldChg chg="modSp mod">
        <pc:chgData name="Matthew Bowers" userId="67aff442-99ce-47ce-aa0f-039137356af2" providerId="ADAL" clId="{D9BC20DD-B154-43AD-8710-1A51A52CEE37}" dt="2021-06-14T19:07:02.444" v="6368" actId="20577"/>
        <pc:sldMkLst>
          <pc:docMk/>
          <pc:sldMk cId="2892809428" sldId="338"/>
        </pc:sldMkLst>
        <pc:spChg chg="mod">
          <ac:chgData name="Matthew Bowers" userId="67aff442-99ce-47ce-aa0f-039137356af2" providerId="ADAL" clId="{D9BC20DD-B154-43AD-8710-1A51A52CEE37}" dt="2021-06-14T19:07:02.444" v="6368" actId="20577"/>
          <ac:spMkLst>
            <pc:docMk/>
            <pc:sldMk cId="2892809428" sldId="338"/>
            <ac:spMk id="3" creationId="{28DC59D6-1B97-451B-B842-E6C81BD4D3BD}"/>
          </ac:spMkLst>
        </pc:spChg>
      </pc:sldChg>
      <pc:sldChg chg="addSp modSp mod">
        <pc:chgData name="Matthew Bowers" userId="67aff442-99ce-47ce-aa0f-039137356af2" providerId="ADAL" clId="{D9BC20DD-B154-43AD-8710-1A51A52CEE37}" dt="2021-06-14T19:12:06.832" v="6460" actId="20577"/>
        <pc:sldMkLst>
          <pc:docMk/>
          <pc:sldMk cId="3453770181" sldId="339"/>
        </pc:sldMkLst>
        <pc:spChg chg="add mod">
          <ac:chgData name="Matthew Bowers" userId="67aff442-99ce-47ce-aa0f-039137356af2" providerId="ADAL" clId="{D9BC20DD-B154-43AD-8710-1A51A52CEE37}" dt="2021-06-14T19:12:06.832" v="6460" actId="20577"/>
          <ac:spMkLst>
            <pc:docMk/>
            <pc:sldMk cId="3453770181" sldId="339"/>
            <ac:spMk id="2" creationId="{7A164A27-A5DE-437A-9EB4-1D14BBB2F4F8}"/>
          </ac:spMkLst>
        </pc:spChg>
      </pc:sldChg>
      <pc:sldChg chg="addSp modSp">
        <pc:chgData name="Matthew Bowers" userId="67aff442-99ce-47ce-aa0f-039137356af2" providerId="ADAL" clId="{D9BC20DD-B154-43AD-8710-1A51A52CEE37}" dt="2021-06-03T00:20:16.266" v="616"/>
        <pc:sldMkLst>
          <pc:docMk/>
          <pc:sldMk cId="2333227068" sldId="340"/>
        </pc:sldMkLst>
        <pc:spChg chg="add mod">
          <ac:chgData name="Matthew Bowers" userId="67aff442-99ce-47ce-aa0f-039137356af2" providerId="ADAL" clId="{D9BC20DD-B154-43AD-8710-1A51A52CEE37}" dt="2021-06-03T00:20:16.266" v="616"/>
          <ac:spMkLst>
            <pc:docMk/>
            <pc:sldMk cId="2333227068" sldId="340"/>
            <ac:spMk id="4" creationId="{BBDF2F3F-E9AC-453F-B320-FB7CB8792306}"/>
          </ac:spMkLst>
        </pc:spChg>
      </pc:sldChg>
      <pc:sldChg chg="addSp modSp">
        <pc:chgData name="Matthew Bowers" userId="67aff442-99ce-47ce-aa0f-039137356af2" providerId="ADAL" clId="{D9BC20DD-B154-43AD-8710-1A51A52CEE37}" dt="2021-06-03T00:20:19.414" v="617"/>
        <pc:sldMkLst>
          <pc:docMk/>
          <pc:sldMk cId="781183821" sldId="341"/>
        </pc:sldMkLst>
        <pc:spChg chg="add mod">
          <ac:chgData name="Matthew Bowers" userId="67aff442-99ce-47ce-aa0f-039137356af2" providerId="ADAL" clId="{D9BC20DD-B154-43AD-8710-1A51A52CEE37}" dt="2021-06-03T00:20:19.414" v="617"/>
          <ac:spMkLst>
            <pc:docMk/>
            <pc:sldMk cId="781183821" sldId="341"/>
            <ac:spMk id="4" creationId="{BDA5B3C1-215C-461B-8B09-D23D172641D8}"/>
          </ac:spMkLst>
        </pc:spChg>
      </pc:sldChg>
      <pc:sldChg chg="addSp modSp">
        <pc:chgData name="Matthew Bowers" userId="67aff442-99ce-47ce-aa0f-039137356af2" providerId="ADAL" clId="{D9BC20DD-B154-43AD-8710-1A51A52CEE37}" dt="2021-06-03T00:20:21.886" v="618"/>
        <pc:sldMkLst>
          <pc:docMk/>
          <pc:sldMk cId="3900973507" sldId="342"/>
        </pc:sldMkLst>
        <pc:spChg chg="add mod">
          <ac:chgData name="Matthew Bowers" userId="67aff442-99ce-47ce-aa0f-039137356af2" providerId="ADAL" clId="{D9BC20DD-B154-43AD-8710-1A51A52CEE37}" dt="2021-06-03T00:20:21.886" v="618"/>
          <ac:spMkLst>
            <pc:docMk/>
            <pc:sldMk cId="3900973507" sldId="342"/>
            <ac:spMk id="4" creationId="{2F3EB5D0-3EE2-45DB-A114-A0D002FCD4F2}"/>
          </ac:spMkLst>
        </pc:spChg>
      </pc:sldChg>
      <pc:sldChg chg="addSp modSp">
        <pc:chgData name="Matthew Bowers" userId="67aff442-99ce-47ce-aa0f-039137356af2" providerId="ADAL" clId="{D9BC20DD-B154-43AD-8710-1A51A52CEE37}" dt="2021-06-03T00:20:25.697" v="619"/>
        <pc:sldMkLst>
          <pc:docMk/>
          <pc:sldMk cId="402647728" sldId="344"/>
        </pc:sldMkLst>
        <pc:spChg chg="add mod">
          <ac:chgData name="Matthew Bowers" userId="67aff442-99ce-47ce-aa0f-039137356af2" providerId="ADAL" clId="{D9BC20DD-B154-43AD-8710-1A51A52CEE37}" dt="2021-06-03T00:20:25.697" v="619"/>
          <ac:spMkLst>
            <pc:docMk/>
            <pc:sldMk cId="402647728" sldId="344"/>
            <ac:spMk id="4" creationId="{9A62C597-CE84-4194-BC99-79DB92F0582B}"/>
          </ac:spMkLst>
        </pc:spChg>
      </pc:sldChg>
      <pc:sldChg chg="addSp modSp">
        <pc:chgData name="Matthew Bowers" userId="67aff442-99ce-47ce-aa0f-039137356af2" providerId="ADAL" clId="{D9BC20DD-B154-43AD-8710-1A51A52CEE37}" dt="2021-06-03T00:20:30.170" v="620"/>
        <pc:sldMkLst>
          <pc:docMk/>
          <pc:sldMk cId="1619446557" sldId="345"/>
        </pc:sldMkLst>
        <pc:spChg chg="add mod">
          <ac:chgData name="Matthew Bowers" userId="67aff442-99ce-47ce-aa0f-039137356af2" providerId="ADAL" clId="{D9BC20DD-B154-43AD-8710-1A51A52CEE37}" dt="2021-06-03T00:20:30.170" v="620"/>
          <ac:spMkLst>
            <pc:docMk/>
            <pc:sldMk cId="1619446557" sldId="345"/>
            <ac:spMk id="4" creationId="{6E586938-B70C-4982-A3E5-D21D323ED520}"/>
          </ac:spMkLst>
        </pc:spChg>
      </pc:sldChg>
      <pc:sldChg chg="addSp modSp">
        <pc:chgData name="Matthew Bowers" userId="67aff442-99ce-47ce-aa0f-039137356af2" providerId="ADAL" clId="{D9BC20DD-B154-43AD-8710-1A51A52CEE37}" dt="2021-06-03T00:20:35.949" v="621"/>
        <pc:sldMkLst>
          <pc:docMk/>
          <pc:sldMk cId="2796789368" sldId="346"/>
        </pc:sldMkLst>
        <pc:spChg chg="add mod">
          <ac:chgData name="Matthew Bowers" userId="67aff442-99ce-47ce-aa0f-039137356af2" providerId="ADAL" clId="{D9BC20DD-B154-43AD-8710-1A51A52CEE37}" dt="2021-06-03T00:20:35.949" v="621"/>
          <ac:spMkLst>
            <pc:docMk/>
            <pc:sldMk cId="2796789368" sldId="346"/>
            <ac:spMk id="4" creationId="{EECA0F67-C222-4375-8D70-B6C3F938E048}"/>
          </ac:spMkLst>
        </pc:spChg>
      </pc:sldChg>
      <pc:sldChg chg="modSp mod">
        <pc:chgData name="Matthew Bowers" userId="67aff442-99ce-47ce-aa0f-039137356af2" providerId="ADAL" clId="{D9BC20DD-B154-43AD-8710-1A51A52CEE37}" dt="2021-06-14T19:12:07.302" v="6461"/>
        <pc:sldMkLst>
          <pc:docMk/>
          <pc:sldMk cId="3265533750" sldId="347"/>
        </pc:sldMkLst>
        <pc:spChg chg="mod">
          <ac:chgData name="Matthew Bowers" userId="67aff442-99ce-47ce-aa0f-039137356af2" providerId="ADAL" clId="{D9BC20DD-B154-43AD-8710-1A51A52CEE37}" dt="2021-06-14T19:12:07.302" v="6461"/>
          <ac:spMkLst>
            <pc:docMk/>
            <pc:sldMk cId="3265533750" sldId="347"/>
            <ac:spMk id="3" creationId="{BEFC3AA1-50A1-4CF8-ACF0-BF07E3900D63}"/>
          </ac:spMkLst>
        </pc:spChg>
      </pc:sldChg>
      <pc:sldChg chg="modSp mod">
        <pc:chgData name="Matthew Bowers" userId="67aff442-99ce-47ce-aa0f-039137356af2" providerId="ADAL" clId="{D9BC20DD-B154-43AD-8710-1A51A52CEE37}" dt="2021-06-13T23:01:57.163" v="2317" actId="20577"/>
        <pc:sldMkLst>
          <pc:docMk/>
          <pc:sldMk cId="1057322827" sldId="353"/>
        </pc:sldMkLst>
        <pc:spChg chg="mod">
          <ac:chgData name="Matthew Bowers" userId="67aff442-99ce-47ce-aa0f-039137356af2" providerId="ADAL" clId="{D9BC20DD-B154-43AD-8710-1A51A52CEE37}" dt="2021-06-13T23:01:57.163" v="2317" actId="20577"/>
          <ac:spMkLst>
            <pc:docMk/>
            <pc:sldMk cId="1057322827" sldId="353"/>
            <ac:spMk id="3" creationId="{95BE49B0-F793-4392-8CAB-EF3BB223FC6D}"/>
          </ac:spMkLst>
        </pc:spChg>
      </pc:sldChg>
      <pc:sldChg chg="modSp mod">
        <pc:chgData name="Matthew Bowers" userId="67aff442-99ce-47ce-aa0f-039137356af2" providerId="ADAL" clId="{D9BC20DD-B154-43AD-8710-1A51A52CEE37}" dt="2021-06-13T23:03:52.320" v="2565" actId="20577"/>
        <pc:sldMkLst>
          <pc:docMk/>
          <pc:sldMk cId="2540520243" sldId="354"/>
        </pc:sldMkLst>
        <pc:spChg chg="mod">
          <ac:chgData name="Matthew Bowers" userId="67aff442-99ce-47ce-aa0f-039137356af2" providerId="ADAL" clId="{D9BC20DD-B154-43AD-8710-1A51A52CEE37}" dt="2021-06-13T23:03:52.320" v="2565" actId="20577"/>
          <ac:spMkLst>
            <pc:docMk/>
            <pc:sldMk cId="2540520243" sldId="354"/>
            <ac:spMk id="3" creationId="{95BE49B0-F793-4392-8CAB-EF3BB223FC6D}"/>
          </ac:spMkLst>
        </pc:spChg>
      </pc:sldChg>
      <pc:sldChg chg="modSp mod">
        <pc:chgData name="Matthew Bowers" userId="67aff442-99ce-47ce-aa0f-039137356af2" providerId="ADAL" clId="{D9BC20DD-B154-43AD-8710-1A51A52CEE37}" dt="2021-06-13T23:04:32.902" v="2796" actId="20577"/>
        <pc:sldMkLst>
          <pc:docMk/>
          <pc:sldMk cId="3013176806" sldId="355"/>
        </pc:sldMkLst>
        <pc:spChg chg="mod">
          <ac:chgData name="Matthew Bowers" userId="67aff442-99ce-47ce-aa0f-039137356af2" providerId="ADAL" clId="{D9BC20DD-B154-43AD-8710-1A51A52CEE37}" dt="2021-06-13T23:04:32.902" v="2796" actId="20577"/>
          <ac:spMkLst>
            <pc:docMk/>
            <pc:sldMk cId="3013176806" sldId="355"/>
            <ac:spMk id="3" creationId="{07BA9606-500D-4E74-849E-21CA459C0408}"/>
          </ac:spMkLst>
        </pc:spChg>
      </pc:sldChg>
      <pc:sldChg chg="del">
        <pc:chgData name="Matthew Bowers" userId="67aff442-99ce-47ce-aa0f-039137356af2" providerId="ADAL" clId="{D9BC20DD-B154-43AD-8710-1A51A52CEE37}" dt="2021-06-13T23:05:19.066" v="2798" actId="47"/>
        <pc:sldMkLst>
          <pc:docMk/>
          <pc:sldMk cId="7426397" sldId="356"/>
        </pc:sldMkLst>
      </pc:sldChg>
      <pc:sldChg chg="del">
        <pc:chgData name="Matthew Bowers" userId="67aff442-99ce-47ce-aa0f-039137356af2" providerId="ADAL" clId="{D9BC20DD-B154-43AD-8710-1A51A52CEE37}" dt="2021-06-13T23:06:12.566" v="2944" actId="47"/>
        <pc:sldMkLst>
          <pc:docMk/>
          <pc:sldMk cId="909689998" sldId="357"/>
        </pc:sldMkLst>
      </pc:sldChg>
      <pc:sldChg chg="modSp mod">
        <pc:chgData name="Matthew Bowers" userId="67aff442-99ce-47ce-aa0f-039137356af2" providerId="ADAL" clId="{D9BC20DD-B154-43AD-8710-1A51A52CEE37}" dt="2021-06-13T23:06:06.179" v="2942" actId="20577"/>
        <pc:sldMkLst>
          <pc:docMk/>
          <pc:sldMk cId="4177139475" sldId="358"/>
        </pc:sldMkLst>
        <pc:spChg chg="mod">
          <ac:chgData name="Matthew Bowers" userId="67aff442-99ce-47ce-aa0f-039137356af2" providerId="ADAL" clId="{D9BC20DD-B154-43AD-8710-1A51A52CEE37}" dt="2021-06-13T23:06:06.179" v="2942" actId="20577"/>
          <ac:spMkLst>
            <pc:docMk/>
            <pc:sldMk cId="4177139475" sldId="358"/>
            <ac:spMk id="3" creationId="{95BE49B0-F793-4392-8CAB-EF3BB223FC6D}"/>
          </ac:spMkLst>
        </pc:spChg>
      </pc:sldChg>
      <pc:sldChg chg="addSp modSp mod">
        <pc:chgData name="Matthew Bowers" userId="67aff442-99ce-47ce-aa0f-039137356af2" providerId="ADAL" clId="{D9BC20DD-B154-43AD-8710-1A51A52CEE37}" dt="2021-06-14T19:14:53.917" v="6672" actId="113"/>
        <pc:sldMkLst>
          <pc:docMk/>
          <pc:sldMk cId="886427053" sldId="359"/>
        </pc:sldMkLst>
        <pc:spChg chg="add mod">
          <ac:chgData name="Matthew Bowers" userId="67aff442-99ce-47ce-aa0f-039137356af2" providerId="ADAL" clId="{D9BC20DD-B154-43AD-8710-1A51A52CEE37}" dt="2021-06-14T19:12:53.667" v="6490" actId="113"/>
          <ac:spMkLst>
            <pc:docMk/>
            <pc:sldMk cId="886427053" sldId="359"/>
            <ac:spMk id="2" creationId="{2D71FA96-E2EE-440A-BEA5-79EC28E3834F}"/>
          </ac:spMkLst>
        </pc:spChg>
        <pc:spChg chg="mod">
          <ac:chgData name="Matthew Bowers" userId="67aff442-99ce-47ce-aa0f-039137356af2" providerId="ADAL" clId="{D9BC20DD-B154-43AD-8710-1A51A52CEE37}" dt="2021-06-14T19:14:53.917" v="6672" actId="113"/>
          <ac:spMkLst>
            <pc:docMk/>
            <pc:sldMk cId="886427053" sldId="359"/>
            <ac:spMk id="3" creationId="{46687EA2-AC25-4BB9-B6F3-6FF5EB5ECD92}"/>
          </ac:spMkLst>
        </pc:spChg>
      </pc:sldChg>
      <pc:sldChg chg="modSp mod">
        <pc:chgData name="Matthew Bowers" userId="67aff442-99ce-47ce-aa0f-039137356af2" providerId="ADAL" clId="{D9BC20DD-B154-43AD-8710-1A51A52CEE37}" dt="2021-06-14T19:15:59.573" v="6856" actId="113"/>
        <pc:sldMkLst>
          <pc:docMk/>
          <pc:sldMk cId="1619864619" sldId="360"/>
        </pc:sldMkLst>
        <pc:spChg chg="mod">
          <ac:chgData name="Matthew Bowers" userId="67aff442-99ce-47ce-aa0f-039137356af2" providerId="ADAL" clId="{D9BC20DD-B154-43AD-8710-1A51A52CEE37}" dt="2021-06-14T19:15:59.573" v="6856" actId="113"/>
          <ac:spMkLst>
            <pc:docMk/>
            <pc:sldMk cId="1619864619" sldId="360"/>
            <ac:spMk id="3" creationId="{46687EA2-AC25-4BB9-B6F3-6FF5EB5ECD92}"/>
          </ac:spMkLst>
        </pc:spChg>
      </pc:sldChg>
      <pc:sldChg chg="modSp mod">
        <pc:chgData name="Matthew Bowers" userId="67aff442-99ce-47ce-aa0f-039137356af2" providerId="ADAL" clId="{D9BC20DD-B154-43AD-8710-1A51A52CEE37}" dt="2021-06-14T19:17:43.676" v="7102" actId="113"/>
        <pc:sldMkLst>
          <pc:docMk/>
          <pc:sldMk cId="1141962222" sldId="361"/>
        </pc:sldMkLst>
        <pc:spChg chg="mod">
          <ac:chgData name="Matthew Bowers" userId="67aff442-99ce-47ce-aa0f-039137356af2" providerId="ADAL" clId="{D9BC20DD-B154-43AD-8710-1A51A52CEE37}" dt="2021-06-14T19:17:43.676" v="7102" actId="113"/>
          <ac:spMkLst>
            <pc:docMk/>
            <pc:sldMk cId="1141962222" sldId="361"/>
            <ac:spMk id="3" creationId="{46687EA2-AC25-4BB9-B6F3-6FF5EB5ECD92}"/>
          </ac:spMkLst>
        </pc:spChg>
      </pc:sldChg>
      <pc:sldChg chg="del">
        <pc:chgData name="Matthew Bowers" userId="67aff442-99ce-47ce-aa0f-039137356af2" providerId="ADAL" clId="{D9BC20DD-B154-43AD-8710-1A51A52CEE37}" dt="2021-06-14T19:17:57.624" v="7104" actId="47"/>
        <pc:sldMkLst>
          <pc:docMk/>
          <pc:sldMk cId="136089344" sldId="362"/>
        </pc:sldMkLst>
      </pc:sldChg>
      <pc:sldChg chg="modSp mod">
        <pc:chgData name="Matthew Bowers" userId="67aff442-99ce-47ce-aa0f-039137356af2" providerId="ADAL" clId="{D9BC20DD-B154-43AD-8710-1A51A52CEE37}" dt="2021-06-14T19:18:56.477" v="7355" actId="113"/>
        <pc:sldMkLst>
          <pc:docMk/>
          <pc:sldMk cId="4059935481" sldId="363"/>
        </pc:sldMkLst>
        <pc:spChg chg="mod">
          <ac:chgData name="Matthew Bowers" userId="67aff442-99ce-47ce-aa0f-039137356af2" providerId="ADAL" clId="{D9BC20DD-B154-43AD-8710-1A51A52CEE37}" dt="2021-06-14T19:18:56.477" v="7355" actId="113"/>
          <ac:spMkLst>
            <pc:docMk/>
            <pc:sldMk cId="4059935481" sldId="363"/>
            <ac:spMk id="3" creationId="{46687EA2-AC25-4BB9-B6F3-6FF5EB5ECD92}"/>
          </ac:spMkLst>
        </pc:spChg>
      </pc:sldChg>
      <pc:sldChg chg="del">
        <pc:chgData name="Matthew Bowers" userId="67aff442-99ce-47ce-aa0f-039137356af2" providerId="ADAL" clId="{D9BC20DD-B154-43AD-8710-1A51A52CEE37}" dt="2021-06-14T19:19:02.530" v="7356" actId="47"/>
        <pc:sldMkLst>
          <pc:docMk/>
          <pc:sldMk cId="3618113637" sldId="364"/>
        </pc:sldMkLst>
      </pc:sldChg>
      <pc:sldChg chg="modSp mod">
        <pc:chgData name="Matthew Bowers" userId="67aff442-99ce-47ce-aa0f-039137356af2" providerId="ADAL" clId="{D9BC20DD-B154-43AD-8710-1A51A52CEE37}" dt="2021-06-14T19:34:00" v="7568" actId="207"/>
        <pc:sldMkLst>
          <pc:docMk/>
          <pc:sldMk cId="2093293984" sldId="376"/>
        </pc:sldMkLst>
        <pc:spChg chg="mod">
          <ac:chgData name="Matthew Bowers" userId="67aff442-99ce-47ce-aa0f-039137356af2" providerId="ADAL" clId="{D9BC20DD-B154-43AD-8710-1A51A52CEE37}" dt="2021-06-14T19:34:00" v="7568" actId="207"/>
          <ac:spMkLst>
            <pc:docMk/>
            <pc:sldMk cId="2093293984" sldId="376"/>
            <ac:spMk id="3" creationId="{72BD34E4-A092-4AC5-98F1-B80CB8EB81A3}"/>
          </ac:spMkLst>
        </pc:spChg>
      </pc:sldChg>
      <pc:sldChg chg="modSp mod">
        <pc:chgData name="Matthew Bowers" userId="67aff442-99ce-47ce-aa0f-039137356af2" providerId="ADAL" clId="{D9BC20DD-B154-43AD-8710-1A51A52CEE37}" dt="2021-06-14T19:34:25.117" v="7573" actId="207"/>
        <pc:sldMkLst>
          <pc:docMk/>
          <pc:sldMk cId="2841167405" sldId="377"/>
        </pc:sldMkLst>
        <pc:spChg chg="mod">
          <ac:chgData name="Matthew Bowers" userId="67aff442-99ce-47ce-aa0f-039137356af2" providerId="ADAL" clId="{D9BC20DD-B154-43AD-8710-1A51A52CEE37}" dt="2021-06-14T19:34:25.117" v="7573" actId="207"/>
          <ac:spMkLst>
            <pc:docMk/>
            <pc:sldMk cId="2841167405" sldId="377"/>
            <ac:spMk id="3" creationId="{72BD34E4-A092-4AC5-98F1-B80CB8EB81A3}"/>
          </ac:spMkLst>
        </pc:spChg>
      </pc:sldChg>
      <pc:sldChg chg="modSp mod">
        <pc:chgData name="Matthew Bowers" userId="67aff442-99ce-47ce-aa0f-039137356af2" providerId="ADAL" clId="{D9BC20DD-B154-43AD-8710-1A51A52CEE37}" dt="2021-06-14T19:35:20.322" v="7579" actId="20577"/>
        <pc:sldMkLst>
          <pc:docMk/>
          <pc:sldMk cId="3825441126" sldId="378"/>
        </pc:sldMkLst>
        <pc:spChg chg="mod">
          <ac:chgData name="Matthew Bowers" userId="67aff442-99ce-47ce-aa0f-039137356af2" providerId="ADAL" clId="{D9BC20DD-B154-43AD-8710-1A51A52CEE37}" dt="2021-06-14T19:35:20.322" v="7579" actId="20577"/>
          <ac:spMkLst>
            <pc:docMk/>
            <pc:sldMk cId="3825441126" sldId="378"/>
            <ac:spMk id="3" creationId="{72BD34E4-A092-4AC5-98F1-B80CB8EB81A3}"/>
          </ac:spMkLst>
        </pc:spChg>
      </pc:sldChg>
      <pc:sldChg chg="modSp mod">
        <pc:chgData name="Matthew Bowers" userId="67aff442-99ce-47ce-aa0f-039137356af2" providerId="ADAL" clId="{D9BC20DD-B154-43AD-8710-1A51A52CEE37}" dt="2021-06-14T19:35:44.121" v="7582" actId="12"/>
        <pc:sldMkLst>
          <pc:docMk/>
          <pc:sldMk cId="1348671483" sldId="379"/>
        </pc:sldMkLst>
        <pc:spChg chg="mod">
          <ac:chgData name="Matthew Bowers" userId="67aff442-99ce-47ce-aa0f-039137356af2" providerId="ADAL" clId="{D9BC20DD-B154-43AD-8710-1A51A52CEE37}" dt="2021-06-14T19:35:44.121" v="7582" actId="12"/>
          <ac:spMkLst>
            <pc:docMk/>
            <pc:sldMk cId="1348671483" sldId="379"/>
            <ac:spMk id="3" creationId="{72BD34E4-A092-4AC5-98F1-B80CB8EB81A3}"/>
          </ac:spMkLst>
        </pc:spChg>
      </pc:sldChg>
      <pc:sldChg chg="del">
        <pc:chgData name="Matthew Bowers" userId="67aff442-99ce-47ce-aa0f-039137356af2" providerId="ADAL" clId="{D9BC20DD-B154-43AD-8710-1A51A52CEE37}" dt="2021-06-14T19:35:52.605" v="7583" actId="47"/>
        <pc:sldMkLst>
          <pc:docMk/>
          <pc:sldMk cId="3062712628" sldId="380"/>
        </pc:sldMkLst>
      </pc:sldChg>
      <pc:sldChg chg="addSp modSp mod">
        <pc:chgData name="Matthew Bowers" userId="67aff442-99ce-47ce-aa0f-039137356af2" providerId="ADAL" clId="{D9BC20DD-B154-43AD-8710-1A51A52CEE37}" dt="2021-06-17T00:49:31.921" v="8025" actId="113"/>
        <pc:sldMkLst>
          <pc:docMk/>
          <pc:sldMk cId="945713908" sldId="388"/>
        </pc:sldMkLst>
        <pc:spChg chg="add mod">
          <ac:chgData name="Matthew Bowers" userId="67aff442-99ce-47ce-aa0f-039137356af2" providerId="ADAL" clId="{D9BC20DD-B154-43AD-8710-1A51A52CEE37}" dt="2021-06-16T23:58:40.251" v="7941" actId="20577"/>
          <ac:spMkLst>
            <pc:docMk/>
            <pc:sldMk cId="945713908" sldId="388"/>
            <ac:spMk id="2" creationId="{4D32FB1A-8043-4B1F-9CF5-1323FFC28A2A}"/>
          </ac:spMkLst>
        </pc:spChg>
        <pc:spChg chg="mod">
          <ac:chgData name="Matthew Bowers" userId="67aff442-99ce-47ce-aa0f-039137356af2" providerId="ADAL" clId="{D9BC20DD-B154-43AD-8710-1A51A52CEE37}" dt="2021-06-17T00:49:18.343" v="8022" actId="113"/>
          <ac:spMkLst>
            <pc:docMk/>
            <pc:sldMk cId="945713908" sldId="388"/>
            <ac:spMk id="3" creationId="{72BD34E4-A092-4AC5-98F1-B80CB8EB81A3}"/>
          </ac:spMkLst>
        </pc:spChg>
        <pc:spChg chg="add mod">
          <ac:chgData name="Matthew Bowers" userId="67aff442-99ce-47ce-aa0f-039137356af2" providerId="ADAL" clId="{D9BC20DD-B154-43AD-8710-1A51A52CEE37}" dt="2021-06-17T00:49:31.921" v="8025" actId="113"/>
          <ac:spMkLst>
            <pc:docMk/>
            <pc:sldMk cId="945713908" sldId="388"/>
            <ac:spMk id="4" creationId="{BDB3E533-791B-47DE-A7AF-74D1E6827FF6}"/>
          </ac:spMkLst>
        </pc:spChg>
      </pc:sldChg>
      <pc:sldChg chg="modSp mod">
        <pc:chgData name="Matthew Bowers" userId="67aff442-99ce-47ce-aa0f-039137356af2" providerId="ADAL" clId="{D9BC20DD-B154-43AD-8710-1A51A52CEE37}" dt="2021-06-10T00:34:57.767" v="2101" actId="20577"/>
        <pc:sldMkLst>
          <pc:docMk/>
          <pc:sldMk cId="86865204" sldId="389"/>
        </pc:sldMkLst>
        <pc:spChg chg="mod">
          <ac:chgData name="Matthew Bowers" userId="67aff442-99ce-47ce-aa0f-039137356af2" providerId="ADAL" clId="{D9BC20DD-B154-43AD-8710-1A51A52CEE37}" dt="2021-06-10T00:34:57.767" v="2101" actId="20577"/>
          <ac:spMkLst>
            <pc:docMk/>
            <pc:sldMk cId="86865204" sldId="389"/>
            <ac:spMk id="3" creationId="{72BD34E4-A092-4AC5-98F1-B80CB8EB81A3}"/>
          </ac:spMkLst>
        </pc:spChg>
      </pc:sldChg>
      <pc:sldChg chg="addSp delSp modSp new mod">
        <pc:chgData name="Matthew Bowers" userId="67aff442-99ce-47ce-aa0f-039137356af2" providerId="ADAL" clId="{D9BC20DD-B154-43AD-8710-1A51A52CEE37}" dt="2021-06-28T22:45:26.306" v="8035" actId="403"/>
        <pc:sldMkLst>
          <pc:docMk/>
          <pc:sldMk cId="2677839537" sldId="400"/>
        </pc:sldMkLst>
        <pc:spChg chg="del">
          <ac:chgData name="Matthew Bowers" userId="67aff442-99ce-47ce-aa0f-039137356af2" providerId="ADAL" clId="{D9BC20DD-B154-43AD-8710-1A51A52CEE37}" dt="2021-06-04T01:09:14.495" v="623" actId="478"/>
          <ac:spMkLst>
            <pc:docMk/>
            <pc:sldMk cId="2677839537" sldId="400"/>
            <ac:spMk id="2" creationId="{49A04BB1-651F-4007-B7B8-AF56F7DF5B6B}"/>
          </ac:spMkLst>
        </pc:spChg>
        <pc:spChg chg="add del mod">
          <ac:chgData name="Matthew Bowers" userId="67aff442-99ce-47ce-aa0f-039137356af2" providerId="ADAL" clId="{D9BC20DD-B154-43AD-8710-1A51A52CEE37}" dt="2021-06-28T22:45:26.306" v="8035" actId="403"/>
          <ac:spMkLst>
            <pc:docMk/>
            <pc:sldMk cId="2677839537" sldId="400"/>
            <ac:spMk id="3" creationId="{845B09C0-0742-4C34-93E9-191DA2296563}"/>
          </ac:spMkLst>
        </pc:spChg>
        <pc:spChg chg="add del">
          <ac:chgData name="Matthew Bowers" userId="67aff442-99ce-47ce-aa0f-039137356af2" providerId="ADAL" clId="{D9BC20DD-B154-43AD-8710-1A51A52CEE37}" dt="2021-06-04T01:09:50.187" v="636"/>
          <ac:spMkLst>
            <pc:docMk/>
            <pc:sldMk cId="2677839537" sldId="400"/>
            <ac:spMk id="4" creationId="{A6BF8BB8-F302-433B-8C46-119022F969B9}"/>
          </ac:spMkLst>
        </pc:spChg>
        <pc:spChg chg="add del mod">
          <ac:chgData name="Matthew Bowers" userId="67aff442-99ce-47ce-aa0f-039137356af2" providerId="ADAL" clId="{D9BC20DD-B154-43AD-8710-1A51A52CEE37}" dt="2021-06-04T01:09:55.493" v="641"/>
          <ac:spMkLst>
            <pc:docMk/>
            <pc:sldMk cId="2677839537" sldId="400"/>
            <ac:spMk id="5" creationId="{FFF36845-97B5-48F8-BE21-330A21B5CD33}"/>
          </ac:spMkLst>
        </pc:spChg>
      </pc:sldChg>
      <pc:sldChg chg="addSp delSp modSp new mod">
        <pc:chgData name="Matthew Bowers" userId="67aff442-99ce-47ce-aa0f-039137356af2" providerId="ADAL" clId="{D9BC20DD-B154-43AD-8710-1A51A52CEE37}" dt="2021-06-28T22:45:35.200" v="8041" actId="403"/>
        <pc:sldMkLst>
          <pc:docMk/>
          <pc:sldMk cId="574765897" sldId="401"/>
        </pc:sldMkLst>
        <pc:spChg chg="del">
          <ac:chgData name="Matthew Bowers" userId="67aff442-99ce-47ce-aa0f-039137356af2" providerId="ADAL" clId="{D9BC20DD-B154-43AD-8710-1A51A52CEE37}" dt="2021-06-04T01:10:52.853" v="669" actId="478"/>
          <ac:spMkLst>
            <pc:docMk/>
            <pc:sldMk cId="574765897" sldId="401"/>
            <ac:spMk id="2" creationId="{73DC5254-1FB2-4D6F-9451-CB168203D5E1}"/>
          </ac:spMkLst>
        </pc:spChg>
        <pc:spChg chg="add del mod">
          <ac:chgData name="Matthew Bowers" userId="67aff442-99ce-47ce-aa0f-039137356af2" providerId="ADAL" clId="{D9BC20DD-B154-43AD-8710-1A51A52CEE37}" dt="2021-06-28T22:45:35.200" v="8041" actId="403"/>
          <ac:spMkLst>
            <pc:docMk/>
            <pc:sldMk cId="574765897" sldId="401"/>
            <ac:spMk id="3" creationId="{E177DCC5-ED30-42DB-B0A7-5B58EBD34DA1}"/>
          </ac:spMkLst>
        </pc:spChg>
        <pc:spChg chg="add del mod">
          <ac:chgData name="Matthew Bowers" userId="67aff442-99ce-47ce-aa0f-039137356af2" providerId="ADAL" clId="{D9BC20DD-B154-43AD-8710-1A51A52CEE37}" dt="2021-06-04T01:10:59.479" v="674"/>
          <ac:spMkLst>
            <pc:docMk/>
            <pc:sldMk cId="574765897" sldId="401"/>
            <ac:spMk id="4" creationId="{CCB18B25-1B04-466D-BFFB-3D423E795686}"/>
          </ac:spMkLst>
        </pc:spChg>
        <pc:spChg chg="add del mod">
          <ac:chgData name="Matthew Bowers" userId="67aff442-99ce-47ce-aa0f-039137356af2" providerId="ADAL" clId="{D9BC20DD-B154-43AD-8710-1A51A52CEE37}" dt="2021-06-04T01:11:03.332" v="680"/>
          <ac:spMkLst>
            <pc:docMk/>
            <pc:sldMk cId="574765897" sldId="401"/>
            <ac:spMk id="5" creationId="{B7A0332F-7D7C-45A8-AE2C-12A9748603ED}"/>
          </ac:spMkLst>
        </pc:spChg>
      </pc:sldChg>
      <pc:sldChg chg="addSp delSp modSp add mod">
        <pc:chgData name="Matthew Bowers" userId="67aff442-99ce-47ce-aa0f-039137356af2" providerId="ADAL" clId="{D9BC20DD-B154-43AD-8710-1A51A52CEE37}" dt="2021-06-28T22:45:44.055" v="8050" actId="27636"/>
        <pc:sldMkLst>
          <pc:docMk/>
          <pc:sldMk cId="4171144221" sldId="402"/>
        </pc:sldMkLst>
        <pc:spChg chg="add del">
          <ac:chgData name="Matthew Bowers" userId="67aff442-99ce-47ce-aa0f-039137356af2" providerId="ADAL" clId="{D9BC20DD-B154-43AD-8710-1A51A52CEE37}" dt="2021-06-04T01:11:48.145" v="717"/>
          <ac:spMkLst>
            <pc:docMk/>
            <pc:sldMk cId="4171144221" sldId="402"/>
            <ac:spMk id="2" creationId="{90BDE646-0391-46BB-A7E8-FF797E62D6FC}"/>
          </ac:spMkLst>
        </pc:spChg>
        <pc:spChg chg="mod">
          <ac:chgData name="Matthew Bowers" userId="67aff442-99ce-47ce-aa0f-039137356af2" providerId="ADAL" clId="{D9BC20DD-B154-43AD-8710-1A51A52CEE37}" dt="2021-06-28T22:45:44.055" v="8050" actId="27636"/>
          <ac:spMkLst>
            <pc:docMk/>
            <pc:sldMk cId="4171144221" sldId="402"/>
            <ac:spMk id="3" creationId="{E177DCC5-ED30-42DB-B0A7-5B58EBD34DA1}"/>
          </ac:spMkLst>
        </pc:spChg>
      </pc:sldChg>
      <pc:sldChg chg="addSp delSp modSp add mod">
        <pc:chgData name="Matthew Bowers" userId="67aff442-99ce-47ce-aa0f-039137356af2" providerId="ADAL" clId="{D9BC20DD-B154-43AD-8710-1A51A52CEE37}" dt="2021-06-28T22:45:50.006" v="8054" actId="27636"/>
        <pc:sldMkLst>
          <pc:docMk/>
          <pc:sldMk cId="164187481" sldId="403"/>
        </pc:sldMkLst>
        <pc:spChg chg="add del">
          <ac:chgData name="Matthew Bowers" userId="67aff442-99ce-47ce-aa0f-039137356af2" providerId="ADAL" clId="{D9BC20DD-B154-43AD-8710-1A51A52CEE37}" dt="2021-06-04T01:12:33.283" v="745"/>
          <ac:spMkLst>
            <pc:docMk/>
            <pc:sldMk cId="164187481" sldId="403"/>
            <ac:spMk id="2" creationId="{D1D11B16-9298-4110-85C0-49858A882D80}"/>
          </ac:spMkLst>
        </pc:spChg>
        <pc:spChg chg="mod">
          <ac:chgData name="Matthew Bowers" userId="67aff442-99ce-47ce-aa0f-039137356af2" providerId="ADAL" clId="{D9BC20DD-B154-43AD-8710-1A51A52CEE37}" dt="2021-06-28T22:45:50.006" v="8054" actId="27636"/>
          <ac:spMkLst>
            <pc:docMk/>
            <pc:sldMk cId="164187481" sldId="403"/>
            <ac:spMk id="3" creationId="{E177DCC5-ED30-42DB-B0A7-5B58EBD34DA1}"/>
          </ac:spMkLst>
        </pc:spChg>
      </pc:sldChg>
      <pc:sldChg chg="addSp delSp modSp add mod">
        <pc:chgData name="Matthew Bowers" userId="67aff442-99ce-47ce-aa0f-039137356af2" providerId="ADAL" clId="{D9BC20DD-B154-43AD-8710-1A51A52CEE37}" dt="2021-06-28T22:45:56.426" v="8056" actId="403"/>
        <pc:sldMkLst>
          <pc:docMk/>
          <pc:sldMk cId="3959502404" sldId="404"/>
        </pc:sldMkLst>
        <pc:spChg chg="add del">
          <ac:chgData name="Matthew Bowers" userId="67aff442-99ce-47ce-aa0f-039137356af2" providerId="ADAL" clId="{D9BC20DD-B154-43AD-8710-1A51A52CEE37}" dt="2021-06-04T01:13:06.550" v="770"/>
          <ac:spMkLst>
            <pc:docMk/>
            <pc:sldMk cId="3959502404" sldId="404"/>
            <ac:spMk id="2" creationId="{3E3444C3-9CD5-4E1E-A870-AB42A86DD96E}"/>
          </ac:spMkLst>
        </pc:spChg>
        <pc:spChg chg="mod">
          <ac:chgData name="Matthew Bowers" userId="67aff442-99ce-47ce-aa0f-039137356af2" providerId="ADAL" clId="{D9BC20DD-B154-43AD-8710-1A51A52CEE37}" dt="2021-06-28T22:45:56.426" v="8056" actId="403"/>
          <ac:spMkLst>
            <pc:docMk/>
            <pc:sldMk cId="3959502404" sldId="404"/>
            <ac:spMk id="3" creationId="{E177DCC5-ED30-42DB-B0A7-5B58EBD34DA1}"/>
          </ac:spMkLst>
        </pc:spChg>
      </pc:sldChg>
      <pc:sldChg chg="modSp add mod">
        <pc:chgData name="Matthew Bowers" userId="67aff442-99ce-47ce-aa0f-039137356af2" providerId="ADAL" clId="{D9BC20DD-B154-43AD-8710-1A51A52CEE37}" dt="2021-06-28T22:46:05.448" v="8063" actId="27636"/>
        <pc:sldMkLst>
          <pc:docMk/>
          <pc:sldMk cId="642916834" sldId="405"/>
        </pc:sldMkLst>
        <pc:spChg chg="mod">
          <ac:chgData name="Matthew Bowers" userId="67aff442-99ce-47ce-aa0f-039137356af2" providerId="ADAL" clId="{D9BC20DD-B154-43AD-8710-1A51A52CEE37}" dt="2021-06-28T22:46:05.448" v="8063" actId="27636"/>
          <ac:spMkLst>
            <pc:docMk/>
            <pc:sldMk cId="642916834" sldId="405"/>
            <ac:spMk id="3" creationId="{E177DCC5-ED30-42DB-B0A7-5B58EBD34DA1}"/>
          </ac:spMkLst>
        </pc:spChg>
      </pc:sldChg>
      <pc:sldChg chg="modSp add mod">
        <pc:chgData name="Matthew Bowers" userId="67aff442-99ce-47ce-aa0f-039137356af2" providerId="ADAL" clId="{D9BC20DD-B154-43AD-8710-1A51A52CEE37}" dt="2021-06-28T22:46:12.696" v="8070" actId="27636"/>
        <pc:sldMkLst>
          <pc:docMk/>
          <pc:sldMk cId="2514228878" sldId="406"/>
        </pc:sldMkLst>
        <pc:spChg chg="mod">
          <ac:chgData name="Matthew Bowers" userId="67aff442-99ce-47ce-aa0f-039137356af2" providerId="ADAL" clId="{D9BC20DD-B154-43AD-8710-1A51A52CEE37}" dt="2021-06-28T22:46:12.696" v="8070" actId="27636"/>
          <ac:spMkLst>
            <pc:docMk/>
            <pc:sldMk cId="2514228878" sldId="406"/>
            <ac:spMk id="3" creationId="{E177DCC5-ED30-42DB-B0A7-5B58EBD34DA1}"/>
          </ac:spMkLst>
        </pc:spChg>
      </pc:sldChg>
      <pc:sldChg chg="modSp add mod">
        <pc:chgData name="Matthew Bowers" userId="67aff442-99ce-47ce-aa0f-039137356af2" providerId="ADAL" clId="{D9BC20DD-B154-43AD-8710-1A51A52CEE37}" dt="2021-06-28T22:46:45.013" v="8074" actId="27636"/>
        <pc:sldMkLst>
          <pc:docMk/>
          <pc:sldMk cId="1676094941" sldId="407"/>
        </pc:sldMkLst>
        <pc:spChg chg="mod">
          <ac:chgData name="Matthew Bowers" userId="67aff442-99ce-47ce-aa0f-039137356af2" providerId="ADAL" clId="{D9BC20DD-B154-43AD-8710-1A51A52CEE37}" dt="2021-06-28T22:46:45.013" v="8074" actId="27636"/>
          <ac:spMkLst>
            <pc:docMk/>
            <pc:sldMk cId="1676094941" sldId="407"/>
            <ac:spMk id="3" creationId="{E177DCC5-ED30-42DB-B0A7-5B58EBD34DA1}"/>
          </ac:spMkLst>
        </pc:spChg>
      </pc:sldChg>
      <pc:sldChg chg="addSp delSp modSp add mod">
        <pc:chgData name="Matthew Bowers" userId="67aff442-99ce-47ce-aa0f-039137356af2" providerId="ADAL" clId="{D9BC20DD-B154-43AD-8710-1A51A52CEE37}" dt="2021-06-28T22:46:49.954" v="8078" actId="27636"/>
        <pc:sldMkLst>
          <pc:docMk/>
          <pc:sldMk cId="3599481986" sldId="408"/>
        </pc:sldMkLst>
        <pc:spChg chg="add del">
          <ac:chgData name="Matthew Bowers" userId="67aff442-99ce-47ce-aa0f-039137356af2" providerId="ADAL" clId="{D9BC20DD-B154-43AD-8710-1A51A52CEE37}" dt="2021-06-04T01:13:52.956" v="796"/>
          <ac:spMkLst>
            <pc:docMk/>
            <pc:sldMk cId="3599481986" sldId="408"/>
            <ac:spMk id="2" creationId="{25AC16E3-CCF4-448D-BB71-2B0E89B9ECE5}"/>
          </ac:spMkLst>
        </pc:spChg>
        <pc:spChg chg="mod">
          <ac:chgData name="Matthew Bowers" userId="67aff442-99ce-47ce-aa0f-039137356af2" providerId="ADAL" clId="{D9BC20DD-B154-43AD-8710-1A51A52CEE37}" dt="2021-06-28T22:46:49.954" v="8078" actId="27636"/>
          <ac:spMkLst>
            <pc:docMk/>
            <pc:sldMk cId="3599481986" sldId="408"/>
            <ac:spMk id="3" creationId="{E177DCC5-ED30-42DB-B0A7-5B58EBD34DA1}"/>
          </ac:spMkLst>
        </pc:spChg>
      </pc:sldChg>
      <pc:sldChg chg="modSp add mod">
        <pc:chgData name="Matthew Bowers" userId="67aff442-99ce-47ce-aa0f-039137356af2" providerId="ADAL" clId="{D9BC20DD-B154-43AD-8710-1A51A52CEE37}" dt="2021-06-28T22:47:04.858" v="8089" actId="27636"/>
        <pc:sldMkLst>
          <pc:docMk/>
          <pc:sldMk cId="1919768301" sldId="409"/>
        </pc:sldMkLst>
        <pc:spChg chg="mod">
          <ac:chgData name="Matthew Bowers" userId="67aff442-99ce-47ce-aa0f-039137356af2" providerId="ADAL" clId="{D9BC20DD-B154-43AD-8710-1A51A52CEE37}" dt="2021-06-28T22:47:04.858" v="8089" actId="27636"/>
          <ac:spMkLst>
            <pc:docMk/>
            <pc:sldMk cId="1919768301" sldId="409"/>
            <ac:spMk id="3" creationId="{E177DCC5-ED30-42DB-B0A7-5B58EBD34DA1}"/>
          </ac:spMkLst>
        </pc:spChg>
      </pc:sldChg>
      <pc:sldChg chg="modSp add mod">
        <pc:chgData name="Matthew Bowers" userId="67aff442-99ce-47ce-aa0f-039137356af2" providerId="ADAL" clId="{D9BC20DD-B154-43AD-8710-1A51A52CEE37}" dt="2021-06-28T22:46:58.642" v="8083" actId="27636"/>
        <pc:sldMkLst>
          <pc:docMk/>
          <pc:sldMk cId="539465285" sldId="410"/>
        </pc:sldMkLst>
        <pc:spChg chg="mod">
          <ac:chgData name="Matthew Bowers" userId="67aff442-99ce-47ce-aa0f-039137356af2" providerId="ADAL" clId="{D9BC20DD-B154-43AD-8710-1A51A52CEE37}" dt="2021-06-28T22:46:58.642" v="8083" actId="27636"/>
          <ac:spMkLst>
            <pc:docMk/>
            <pc:sldMk cId="539465285" sldId="410"/>
            <ac:spMk id="3" creationId="{E177DCC5-ED30-42DB-B0A7-5B58EBD34DA1}"/>
          </ac:spMkLst>
        </pc:spChg>
      </pc:sldChg>
      <pc:sldChg chg="delSp modSp new mod">
        <pc:chgData name="Matthew Bowers" userId="67aff442-99ce-47ce-aa0f-039137356af2" providerId="ADAL" clId="{D9BC20DD-B154-43AD-8710-1A51A52CEE37}" dt="2021-06-14T12:54:54.261" v="2956" actId="20577"/>
        <pc:sldMkLst>
          <pc:docMk/>
          <pc:sldMk cId="1120954498" sldId="411"/>
        </pc:sldMkLst>
        <pc:spChg chg="del">
          <ac:chgData name="Matthew Bowers" userId="67aff442-99ce-47ce-aa0f-039137356af2" providerId="ADAL" clId="{D9BC20DD-B154-43AD-8710-1A51A52CEE37}" dt="2021-06-06T13:11:19.165" v="839" actId="478"/>
          <ac:spMkLst>
            <pc:docMk/>
            <pc:sldMk cId="1120954498" sldId="411"/>
            <ac:spMk id="2" creationId="{BC0DA6CA-632E-431A-9319-E6086E3D076C}"/>
          </ac:spMkLst>
        </pc:spChg>
        <pc:spChg chg="mod">
          <ac:chgData name="Matthew Bowers" userId="67aff442-99ce-47ce-aa0f-039137356af2" providerId="ADAL" clId="{D9BC20DD-B154-43AD-8710-1A51A52CEE37}" dt="2021-06-14T12:54:54.261" v="2956" actId="20577"/>
          <ac:spMkLst>
            <pc:docMk/>
            <pc:sldMk cId="1120954498" sldId="411"/>
            <ac:spMk id="3" creationId="{1C764201-3954-4E14-A36A-ACC6BDA1B6FB}"/>
          </ac:spMkLst>
        </pc:spChg>
      </pc:sldChg>
      <pc:sldChg chg="modSp add mod">
        <pc:chgData name="Matthew Bowers" userId="67aff442-99ce-47ce-aa0f-039137356af2" providerId="ADAL" clId="{D9BC20DD-B154-43AD-8710-1A51A52CEE37}" dt="2021-06-14T12:54:59.593" v="2967" actId="20577"/>
        <pc:sldMkLst>
          <pc:docMk/>
          <pc:sldMk cId="3051445133" sldId="412"/>
        </pc:sldMkLst>
        <pc:spChg chg="mod">
          <ac:chgData name="Matthew Bowers" userId="67aff442-99ce-47ce-aa0f-039137356af2" providerId="ADAL" clId="{D9BC20DD-B154-43AD-8710-1A51A52CEE37}" dt="2021-06-14T12:54:59.593" v="2967" actId="20577"/>
          <ac:spMkLst>
            <pc:docMk/>
            <pc:sldMk cId="3051445133" sldId="412"/>
            <ac:spMk id="3" creationId="{1C764201-3954-4E14-A36A-ACC6BDA1B6FB}"/>
          </ac:spMkLst>
        </pc:spChg>
      </pc:sldChg>
      <pc:sldChg chg="modSp add mod">
        <pc:chgData name="Matthew Bowers" userId="67aff442-99ce-47ce-aa0f-039137356af2" providerId="ADAL" clId="{D9BC20DD-B154-43AD-8710-1A51A52CEE37}" dt="2021-06-14T12:55:03.542" v="2973" actId="20577"/>
        <pc:sldMkLst>
          <pc:docMk/>
          <pc:sldMk cId="2563961982" sldId="413"/>
        </pc:sldMkLst>
        <pc:spChg chg="mod">
          <ac:chgData name="Matthew Bowers" userId="67aff442-99ce-47ce-aa0f-039137356af2" providerId="ADAL" clId="{D9BC20DD-B154-43AD-8710-1A51A52CEE37}" dt="2021-06-14T12:55:03.542" v="2973" actId="20577"/>
          <ac:spMkLst>
            <pc:docMk/>
            <pc:sldMk cId="2563961982" sldId="413"/>
            <ac:spMk id="3" creationId="{1C764201-3954-4E14-A36A-ACC6BDA1B6FB}"/>
          </ac:spMkLst>
        </pc:spChg>
      </pc:sldChg>
      <pc:sldChg chg="modSp add mod">
        <pc:chgData name="Matthew Bowers" userId="67aff442-99ce-47ce-aa0f-039137356af2" providerId="ADAL" clId="{D9BC20DD-B154-43AD-8710-1A51A52CEE37}" dt="2021-06-14T12:55:35.119" v="2988" actId="113"/>
        <pc:sldMkLst>
          <pc:docMk/>
          <pc:sldMk cId="2724523003" sldId="414"/>
        </pc:sldMkLst>
        <pc:spChg chg="mod">
          <ac:chgData name="Matthew Bowers" userId="67aff442-99ce-47ce-aa0f-039137356af2" providerId="ADAL" clId="{D9BC20DD-B154-43AD-8710-1A51A52CEE37}" dt="2021-06-14T12:55:35.119" v="2988" actId="113"/>
          <ac:spMkLst>
            <pc:docMk/>
            <pc:sldMk cId="2724523003" sldId="414"/>
            <ac:spMk id="3" creationId="{1C764201-3954-4E14-A36A-ACC6BDA1B6FB}"/>
          </ac:spMkLst>
        </pc:spChg>
      </pc:sldChg>
      <pc:sldChg chg="modSp new del mod">
        <pc:chgData name="Matthew Bowers" userId="67aff442-99ce-47ce-aa0f-039137356af2" providerId="ADAL" clId="{D9BC20DD-B154-43AD-8710-1A51A52CEE37}" dt="2021-06-14T19:21:21.317" v="7374" actId="2696"/>
        <pc:sldMkLst>
          <pc:docMk/>
          <pc:sldMk cId="1595806239" sldId="415"/>
        </pc:sldMkLst>
        <pc:spChg chg="mod">
          <ac:chgData name="Matthew Bowers" userId="67aff442-99ce-47ce-aa0f-039137356af2" providerId="ADAL" clId="{D9BC20DD-B154-43AD-8710-1A51A52CEE37}" dt="2021-06-08T23:05:56.064" v="2012" actId="20577"/>
          <ac:spMkLst>
            <pc:docMk/>
            <pc:sldMk cId="1595806239" sldId="415"/>
            <ac:spMk id="2" creationId="{F3C9607B-E7CC-4506-BB2E-0296ABA99459}"/>
          </ac:spMkLst>
        </pc:spChg>
        <pc:spChg chg="mod">
          <ac:chgData name="Matthew Bowers" userId="67aff442-99ce-47ce-aa0f-039137356af2" providerId="ADAL" clId="{D9BC20DD-B154-43AD-8710-1A51A52CEE37}" dt="2021-06-14T19:21:16.767" v="7373" actId="6549"/>
          <ac:spMkLst>
            <pc:docMk/>
            <pc:sldMk cId="1595806239" sldId="415"/>
            <ac:spMk id="3" creationId="{AEB9F3F1-9EDA-4928-8F2C-C46E9F8FE216}"/>
          </ac:spMkLst>
        </pc:spChg>
      </pc:sldChg>
      <pc:sldChg chg="add">
        <pc:chgData name="Matthew Bowers" userId="67aff442-99ce-47ce-aa0f-039137356af2" providerId="ADAL" clId="{D9BC20DD-B154-43AD-8710-1A51A52CEE37}" dt="2021-06-13T23:05:16.190" v="2797"/>
        <pc:sldMkLst>
          <pc:docMk/>
          <pc:sldMk cId="142483821" sldId="416"/>
        </pc:sldMkLst>
      </pc:sldChg>
      <pc:sldChg chg="add">
        <pc:chgData name="Matthew Bowers" userId="67aff442-99ce-47ce-aa0f-039137356af2" providerId="ADAL" clId="{D9BC20DD-B154-43AD-8710-1A51A52CEE37}" dt="2021-06-13T23:06:11.066" v="2943"/>
        <pc:sldMkLst>
          <pc:docMk/>
          <pc:sldMk cId="1029387914" sldId="417"/>
        </pc:sldMkLst>
      </pc:sldChg>
      <pc:sldChg chg="add">
        <pc:chgData name="Matthew Bowers" userId="67aff442-99ce-47ce-aa0f-039137356af2" providerId="ADAL" clId="{D9BC20DD-B154-43AD-8710-1A51A52CEE37}" dt="2021-06-14T18:29:12.824" v="4230"/>
        <pc:sldMkLst>
          <pc:docMk/>
          <pc:sldMk cId="64579052" sldId="418"/>
        </pc:sldMkLst>
      </pc:sldChg>
      <pc:sldChg chg="add">
        <pc:chgData name="Matthew Bowers" userId="67aff442-99ce-47ce-aa0f-039137356af2" providerId="ADAL" clId="{D9BC20DD-B154-43AD-8710-1A51A52CEE37}" dt="2021-06-14T18:32:28.422" v="4359"/>
        <pc:sldMkLst>
          <pc:docMk/>
          <pc:sldMk cId="1876083771" sldId="419"/>
        </pc:sldMkLst>
      </pc:sldChg>
      <pc:sldChg chg="add">
        <pc:chgData name="Matthew Bowers" userId="67aff442-99ce-47ce-aa0f-039137356af2" providerId="ADAL" clId="{D9BC20DD-B154-43AD-8710-1A51A52CEE37}" dt="2021-06-14T18:40:11.406" v="4906"/>
        <pc:sldMkLst>
          <pc:docMk/>
          <pc:sldMk cId="3488334780" sldId="420"/>
        </pc:sldMkLst>
      </pc:sldChg>
      <pc:sldChg chg="add">
        <pc:chgData name="Matthew Bowers" userId="67aff442-99ce-47ce-aa0f-039137356af2" providerId="ADAL" clId="{D9BC20DD-B154-43AD-8710-1A51A52CEE37}" dt="2021-06-14T18:42:52.334" v="5300"/>
        <pc:sldMkLst>
          <pc:docMk/>
          <pc:sldMk cId="2940711626" sldId="421"/>
        </pc:sldMkLst>
      </pc:sldChg>
      <pc:sldChg chg="add">
        <pc:chgData name="Matthew Bowers" userId="67aff442-99ce-47ce-aa0f-039137356af2" providerId="ADAL" clId="{D9BC20DD-B154-43AD-8710-1A51A52CEE37}" dt="2021-06-14T18:54:42.274" v="5380"/>
        <pc:sldMkLst>
          <pc:docMk/>
          <pc:sldMk cId="2789529824" sldId="422"/>
        </pc:sldMkLst>
      </pc:sldChg>
      <pc:sldChg chg="add">
        <pc:chgData name="Matthew Bowers" userId="67aff442-99ce-47ce-aa0f-039137356af2" providerId="ADAL" clId="{D9BC20DD-B154-43AD-8710-1A51A52CEE37}" dt="2021-06-14T18:55:17.612" v="5393"/>
        <pc:sldMkLst>
          <pc:docMk/>
          <pc:sldMk cId="1492565041" sldId="423"/>
        </pc:sldMkLst>
      </pc:sldChg>
      <pc:sldChg chg="add">
        <pc:chgData name="Matthew Bowers" userId="67aff442-99ce-47ce-aa0f-039137356af2" providerId="ADAL" clId="{D9BC20DD-B154-43AD-8710-1A51A52CEE37}" dt="2021-06-14T19:05:45.108" v="6296"/>
        <pc:sldMkLst>
          <pc:docMk/>
          <pc:sldMk cId="1274449489" sldId="424"/>
        </pc:sldMkLst>
      </pc:sldChg>
      <pc:sldChg chg="addSp modSp add mod">
        <pc:chgData name="Matthew Bowers" userId="67aff442-99ce-47ce-aa0f-039137356af2" providerId="ADAL" clId="{D9BC20DD-B154-43AD-8710-1A51A52CEE37}" dt="2021-06-14T19:09:44.537" v="6437" actId="13822"/>
        <pc:sldMkLst>
          <pc:docMk/>
          <pc:sldMk cId="668107095" sldId="425"/>
        </pc:sldMkLst>
        <pc:spChg chg="add mod">
          <ac:chgData name="Matthew Bowers" userId="67aff442-99ce-47ce-aa0f-039137356af2" providerId="ADAL" clId="{D9BC20DD-B154-43AD-8710-1A51A52CEE37}" dt="2021-06-14T19:09:29.103" v="6435" actId="20577"/>
          <ac:spMkLst>
            <pc:docMk/>
            <pc:sldMk cId="668107095" sldId="425"/>
            <ac:spMk id="2" creationId="{0D632EA8-DFA2-4053-8BC4-3D710D1E586B}"/>
          </ac:spMkLst>
        </pc:spChg>
        <pc:spChg chg="mod">
          <ac:chgData name="Matthew Bowers" userId="67aff442-99ce-47ce-aa0f-039137356af2" providerId="ADAL" clId="{D9BC20DD-B154-43AD-8710-1A51A52CEE37}" dt="2021-06-14T19:08:20.835" v="6386" actId="1076"/>
          <ac:spMkLst>
            <pc:docMk/>
            <pc:sldMk cId="668107095" sldId="425"/>
            <ac:spMk id="3" creationId="{28DC59D6-1B97-451B-B842-E6C81BD4D3BD}"/>
          </ac:spMkLst>
        </pc:spChg>
        <pc:spChg chg="add mod">
          <ac:chgData name="Matthew Bowers" userId="67aff442-99ce-47ce-aa0f-039137356af2" providerId="ADAL" clId="{D9BC20DD-B154-43AD-8710-1A51A52CEE37}" dt="2021-06-14T19:09:20.863" v="6432" actId="1076"/>
          <ac:spMkLst>
            <pc:docMk/>
            <pc:sldMk cId="668107095" sldId="425"/>
            <ac:spMk id="4" creationId="{F0363E9A-04AA-4390-B760-A75ACF7E2D02}"/>
          </ac:spMkLst>
        </pc:spChg>
        <pc:cxnChg chg="add mod">
          <ac:chgData name="Matthew Bowers" userId="67aff442-99ce-47ce-aa0f-039137356af2" providerId="ADAL" clId="{D9BC20DD-B154-43AD-8710-1A51A52CEE37}" dt="2021-06-14T19:09:44.537" v="6437" actId="13822"/>
          <ac:cxnSpMkLst>
            <pc:docMk/>
            <pc:sldMk cId="668107095" sldId="425"/>
            <ac:cxnSpMk id="6" creationId="{9E74E83D-310F-4022-B459-2B2C681A9143}"/>
          </ac:cxnSpMkLst>
        </pc:cxnChg>
      </pc:sldChg>
      <pc:sldChg chg="add">
        <pc:chgData name="Matthew Bowers" userId="67aff442-99ce-47ce-aa0f-039137356af2" providerId="ADAL" clId="{D9BC20DD-B154-43AD-8710-1A51A52CEE37}" dt="2021-06-14T19:17:55.429" v="7103"/>
        <pc:sldMkLst>
          <pc:docMk/>
          <pc:sldMk cId="2776971972" sldId="426"/>
        </pc:sldMkLst>
      </pc:sldChg>
      <pc:sldChg chg="add">
        <pc:chgData name="Matthew Bowers" userId="67aff442-99ce-47ce-aa0f-039137356af2" providerId="ADAL" clId="{D9BC20DD-B154-43AD-8710-1A51A52CEE37}" dt="2021-06-14T19:19:05.846" v="7357"/>
        <pc:sldMkLst>
          <pc:docMk/>
          <pc:sldMk cId="3018590475" sldId="427"/>
        </pc:sldMkLst>
      </pc:sldChg>
      <pc:sldChg chg="modSp add mod">
        <pc:chgData name="Matthew Bowers" userId="67aff442-99ce-47ce-aa0f-039137356af2" providerId="ADAL" clId="{D9BC20DD-B154-43AD-8710-1A51A52CEE37}" dt="2021-06-14T19:21:59.709" v="7394" actId="113"/>
        <pc:sldMkLst>
          <pc:docMk/>
          <pc:sldMk cId="1207309664" sldId="428"/>
        </pc:sldMkLst>
        <pc:spChg chg="mod">
          <ac:chgData name="Matthew Bowers" userId="67aff442-99ce-47ce-aa0f-039137356af2" providerId="ADAL" clId="{D9BC20DD-B154-43AD-8710-1A51A52CEE37}" dt="2021-06-14T19:21:59.709" v="7394" actId="113"/>
          <ac:spMkLst>
            <pc:docMk/>
            <pc:sldMk cId="1207309664" sldId="428"/>
            <ac:spMk id="3" creationId="{1C764201-3954-4E14-A36A-ACC6BDA1B6FB}"/>
          </ac:spMkLst>
        </pc:spChg>
      </pc:sldChg>
      <pc:sldChg chg="new del">
        <pc:chgData name="Matthew Bowers" userId="67aff442-99ce-47ce-aa0f-039137356af2" providerId="ADAL" clId="{D9BC20DD-B154-43AD-8710-1A51A52CEE37}" dt="2021-06-14T19:21:29.120" v="7376" actId="680"/>
        <pc:sldMkLst>
          <pc:docMk/>
          <pc:sldMk cId="1315888341" sldId="428"/>
        </pc:sldMkLst>
      </pc:sldChg>
      <pc:sldChg chg="modSp add mod">
        <pc:chgData name="Matthew Bowers" userId="67aff442-99ce-47ce-aa0f-039137356af2" providerId="ADAL" clId="{D9BC20DD-B154-43AD-8710-1A51A52CEE37}" dt="2021-06-14T19:22:32.953" v="7408" actId="403"/>
        <pc:sldMkLst>
          <pc:docMk/>
          <pc:sldMk cId="1507565193" sldId="429"/>
        </pc:sldMkLst>
        <pc:spChg chg="mod">
          <ac:chgData name="Matthew Bowers" userId="67aff442-99ce-47ce-aa0f-039137356af2" providerId="ADAL" clId="{D9BC20DD-B154-43AD-8710-1A51A52CEE37}" dt="2021-06-14T19:22:32.953" v="7408" actId="403"/>
          <ac:spMkLst>
            <pc:docMk/>
            <pc:sldMk cId="1507565193" sldId="429"/>
            <ac:spMk id="3" creationId="{1C764201-3954-4E14-A36A-ACC6BDA1B6FB}"/>
          </ac:spMkLst>
        </pc:spChg>
      </pc:sldChg>
      <pc:sldChg chg="modSp add mod">
        <pc:chgData name="Matthew Bowers" userId="67aff442-99ce-47ce-aa0f-039137356af2" providerId="ADAL" clId="{D9BC20DD-B154-43AD-8710-1A51A52CEE37}" dt="2021-06-14T19:23:00.703" v="7423" actId="113"/>
        <pc:sldMkLst>
          <pc:docMk/>
          <pc:sldMk cId="3145069961" sldId="430"/>
        </pc:sldMkLst>
        <pc:spChg chg="mod">
          <ac:chgData name="Matthew Bowers" userId="67aff442-99ce-47ce-aa0f-039137356af2" providerId="ADAL" clId="{D9BC20DD-B154-43AD-8710-1A51A52CEE37}" dt="2021-06-14T19:23:00.703" v="7423" actId="113"/>
          <ac:spMkLst>
            <pc:docMk/>
            <pc:sldMk cId="3145069961" sldId="430"/>
            <ac:spMk id="3" creationId="{1C764201-3954-4E14-A36A-ACC6BDA1B6FB}"/>
          </ac:spMkLst>
        </pc:spChg>
      </pc:sldChg>
      <pc:sldChg chg="add">
        <pc:chgData name="Matthew Bowers" userId="67aff442-99ce-47ce-aa0f-039137356af2" providerId="ADAL" clId="{D9BC20DD-B154-43AD-8710-1A51A52CEE37}" dt="2021-06-14T19:23:09.591" v="7424"/>
        <pc:sldMkLst>
          <pc:docMk/>
          <pc:sldMk cId="1601369437" sldId="431"/>
        </pc:sldMkLst>
      </pc:sldChg>
      <pc:sldChg chg="modSp add mod">
        <pc:chgData name="Matthew Bowers" userId="67aff442-99ce-47ce-aa0f-039137356af2" providerId="ADAL" clId="{D9BC20DD-B154-43AD-8710-1A51A52CEE37}" dt="2021-06-14T19:23:39.197" v="7438" actId="20577"/>
        <pc:sldMkLst>
          <pc:docMk/>
          <pc:sldMk cId="363090695" sldId="432"/>
        </pc:sldMkLst>
        <pc:spChg chg="mod">
          <ac:chgData name="Matthew Bowers" userId="67aff442-99ce-47ce-aa0f-039137356af2" providerId="ADAL" clId="{D9BC20DD-B154-43AD-8710-1A51A52CEE37}" dt="2021-06-14T19:23:39.197" v="7438" actId="20577"/>
          <ac:spMkLst>
            <pc:docMk/>
            <pc:sldMk cId="363090695" sldId="432"/>
            <ac:spMk id="3" creationId="{1C764201-3954-4E14-A36A-ACC6BDA1B6FB}"/>
          </ac:spMkLst>
        </pc:spChg>
      </pc:sldChg>
      <pc:sldChg chg="add ord">
        <pc:chgData name="Matthew Bowers" userId="67aff442-99ce-47ce-aa0f-039137356af2" providerId="ADAL" clId="{D9BC20DD-B154-43AD-8710-1A51A52CEE37}" dt="2021-06-14T19:23:52.891" v="7441"/>
        <pc:sldMkLst>
          <pc:docMk/>
          <pc:sldMk cId="4263514014" sldId="433"/>
        </pc:sldMkLst>
      </pc:sldChg>
      <pc:sldChg chg="modSp add mod">
        <pc:chgData name="Matthew Bowers" userId="67aff442-99ce-47ce-aa0f-039137356af2" providerId="ADAL" clId="{D9BC20DD-B154-43AD-8710-1A51A52CEE37}" dt="2021-06-17T00:03:19.203" v="7947" actId="207"/>
        <pc:sldMkLst>
          <pc:docMk/>
          <pc:sldMk cId="0" sldId="502"/>
        </pc:sldMkLst>
        <pc:spChg chg="mod">
          <ac:chgData name="Matthew Bowers" userId="67aff442-99ce-47ce-aa0f-039137356af2" providerId="ADAL" clId="{D9BC20DD-B154-43AD-8710-1A51A52CEE37}" dt="2021-06-17T00:03:19.203" v="7947" actId="207"/>
          <ac:spMkLst>
            <pc:docMk/>
            <pc:sldMk cId="0" sldId="502"/>
            <ac:spMk id="484355" creationId="{2235DF2D-CC47-44AB-880E-B81C13160B6E}"/>
          </ac:spMkLst>
        </pc:spChg>
      </pc:sldChg>
      <pc:sldChg chg="modSp add mod">
        <pc:chgData name="Matthew Bowers" userId="67aff442-99ce-47ce-aa0f-039137356af2" providerId="ADAL" clId="{D9BC20DD-B154-43AD-8710-1A51A52CEE37}" dt="2021-06-17T00:03:23.256" v="7948" actId="207"/>
        <pc:sldMkLst>
          <pc:docMk/>
          <pc:sldMk cId="0" sldId="503"/>
        </pc:sldMkLst>
        <pc:spChg chg="mod">
          <ac:chgData name="Matthew Bowers" userId="67aff442-99ce-47ce-aa0f-039137356af2" providerId="ADAL" clId="{D9BC20DD-B154-43AD-8710-1A51A52CEE37}" dt="2021-06-17T00:03:23.256" v="7948" actId="207"/>
          <ac:spMkLst>
            <pc:docMk/>
            <pc:sldMk cId="0" sldId="503"/>
            <ac:spMk id="485378" creationId="{0D02771F-98C8-4F81-B856-67CD66788F31}"/>
          </ac:spMkLst>
        </pc:spChg>
      </pc:sldChg>
      <pc:sldChg chg="modSp add mod">
        <pc:chgData name="Matthew Bowers" userId="67aff442-99ce-47ce-aa0f-039137356af2" providerId="ADAL" clId="{D9BC20DD-B154-43AD-8710-1A51A52CEE37}" dt="2021-06-17T00:03:26.619" v="7949" actId="207"/>
        <pc:sldMkLst>
          <pc:docMk/>
          <pc:sldMk cId="0" sldId="504"/>
        </pc:sldMkLst>
        <pc:spChg chg="mod">
          <ac:chgData name="Matthew Bowers" userId="67aff442-99ce-47ce-aa0f-039137356af2" providerId="ADAL" clId="{D9BC20DD-B154-43AD-8710-1A51A52CEE37}" dt="2021-06-17T00:03:26.619" v="7949" actId="207"/>
          <ac:spMkLst>
            <pc:docMk/>
            <pc:sldMk cId="0" sldId="504"/>
            <ac:spMk id="486402" creationId="{8CBD08C3-9211-4121-8E0F-37A14AE531D1}"/>
          </ac:spMkLst>
        </pc:spChg>
      </pc:sldChg>
      <pc:sldChg chg="modSp add mod">
        <pc:chgData name="Matthew Bowers" userId="67aff442-99ce-47ce-aa0f-039137356af2" providerId="ADAL" clId="{D9BC20DD-B154-43AD-8710-1A51A52CEE37}" dt="2021-06-17T00:03:41.752" v="7951" actId="1076"/>
        <pc:sldMkLst>
          <pc:docMk/>
          <pc:sldMk cId="0" sldId="505"/>
        </pc:sldMkLst>
        <pc:spChg chg="mod">
          <ac:chgData name="Matthew Bowers" userId="67aff442-99ce-47ce-aa0f-039137356af2" providerId="ADAL" clId="{D9BC20DD-B154-43AD-8710-1A51A52CEE37}" dt="2021-06-17T00:03:41.752" v="7951" actId="1076"/>
          <ac:spMkLst>
            <pc:docMk/>
            <pc:sldMk cId="0" sldId="505"/>
            <ac:spMk id="487426" creationId="{08C8CA64-AF77-433A-84C1-34C00A3016A9}"/>
          </ac:spMkLst>
        </pc:spChg>
      </pc:sldChg>
      <pc:sldChg chg="modSp add mod">
        <pc:chgData name="Matthew Bowers" userId="67aff442-99ce-47ce-aa0f-039137356af2" providerId="ADAL" clId="{D9BC20DD-B154-43AD-8710-1A51A52CEE37}" dt="2021-06-17T00:03:44.921" v="7952" actId="207"/>
        <pc:sldMkLst>
          <pc:docMk/>
          <pc:sldMk cId="0" sldId="506"/>
        </pc:sldMkLst>
        <pc:spChg chg="mod">
          <ac:chgData name="Matthew Bowers" userId="67aff442-99ce-47ce-aa0f-039137356af2" providerId="ADAL" clId="{D9BC20DD-B154-43AD-8710-1A51A52CEE37}" dt="2021-06-17T00:03:44.921" v="7952" actId="207"/>
          <ac:spMkLst>
            <pc:docMk/>
            <pc:sldMk cId="0" sldId="506"/>
            <ac:spMk id="488450" creationId="{A890BDF4-3A1F-44D9-AE63-A5E345F7E810}"/>
          </ac:spMkLst>
        </pc:spChg>
      </pc:sldChg>
      <pc:sldChg chg="modSp add mod">
        <pc:chgData name="Matthew Bowers" userId="67aff442-99ce-47ce-aa0f-039137356af2" providerId="ADAL" clId="{D9BC20DD-B154-43AD-8710-1A51A52CEE37}" dt="2021-06-17T00:03:51.824" v="7953" actId="207"/>
        <pc:sldMkLst>
          <pc:docMk/>
          <pc:sldMk cId="0" sldId="507"/>
        </pc:sldMkLst>
        <pc:spChg chg="mod">
          <ac:chgData name="Matthew Bowers" userId="67aff442-99ce-47ce-aa0f-039137356af2" providerId="ADAL" clId="{D9BC20DD-B154-43AD-8710-1A51A52CEE37}" dt="2021-06-17T00:03:51.824" v="7953" actId="207"/>
          <ac:spMkLst>
            <pc:docMk/>
            <pc:sldMk cId="0" sldId="507"/>
            <ac:spMk id="489474" creationId="{AE100BC8-7B17-42EC-84C5-82BA2027BD4B}"/>
          </ac:spMkLst>
        </pc:spChg>
      </pc:sldChg>
      <pc:sldChg chg="modSp add mod">
        <pc:chgData name="Matthew Bowers" userId="67aff442-99ce-47ce-aa0f-039137356af2" providerId="ADAL" clId="{D9BC20DD-B154-43AD-8710-1A51A52CEE37}" dt="2021-06-17T00:04:00.103" v="7955" actId="207"/>
        <pc:sldMkLst>
          <pc:docMk/>
          <pc:sldMk cId="0" sldId="508"/>
        </pc:sldMkLst>
        <pc:spChg chg="mod">
          <ac:chgData name="Matthew Bowers" userId="67aff442-99ce-47ce-aa0f-039137356af2" providerId="ADAL" clId="{D9BC20DD-B154-43AD-8710-1A51A52CEE37}" dt="2021-06-17T00:04:00.103" v="7955" actId="207"/>
          <ac:spMkLst>
            <pc:docMk/>
            <pc:sldMk cId="0" sldId="508"/>
            <ac:spMk id="490498" creationId="{7C6FE0E5-B89F-4ABD-A280-556DEB714F3C}"/>
          </ac:spMkLst>
        </pc:spChg>
      </pc:sldChg>
      <pc:sldChg chg="modSp add mod">
        <pc:chgData name="Matthew Bowers" userId="67aff442-99ce-47ce-aa0f-039137356af2" providerId="ADAL" clId="{D9BC20DD-B154-43AD-8710-1A51A52CEE37}" dt="2021-06-17T00:09:16.235" v="7956" actId="207"/>
        <pc:sldMkLst>
          <pc:docMk/>
          <pc:sldMk cId="0" sldId="509"/>
        </pc:sldMkLst>
        <pc:spChg chg="mod">
          <ac:chgData name="Matthew Bowers" userId="67aff442-99ce-47ce-aa0f-039137356af2" providerId="ADAL" clId="{D9BC20DD-B154-43AD-8710-1A51A52CEE37}" dt="2021-06-17T00:09:16.235" v="7956" actId="207"/>
          <ac:spMkLst>
            <pc:docMk/>
            <pc:sldMk cId="0" sldId="509"/>
            <ac:spMk id="491522" creationId="{CD6148E5-560E-4289-9D02-7F2955B6662C}"/>
          </ac:spMkLst>
        </pc:spChg>
      </pc:sldChg>
      <pc:sldChg chg="modSp add mod">
        <pc:chgData name="Matthew Bowers" userId="67aff442-99ce-47ce-aa0f-039137356af2" providerId="ADAL" clId="{D9BC20DD-B154-43AD-8710-1A51A52CEE37}" dt="2021-06-17T00:09:20.739" v="7957" actId="207"/>
        <pc:sldMkLst>
          <pc:docMk/>
          <pc:sldMk cId="0" sldId="510"/>
        </pc:sldMkLst>
        <pc:spChg chg="mod">
          <ac:chgData name="Matthew Bowers" userId="67aff442-99ce-47ce-aa0f-039137356af2" providerId="ADAL" clId="{D9BC20DD-B154-43AD-8710-1A51A52CEE37}" dt="2021-06-17T00:09:20.739" v="7957" actId="207"/>
          <ac:spMkLst>
            <pc:docMk/>
            <pc:sldMk cId="0" sldId="510"/>
            <ac:spMk id="492546" creationId="{C74C660F-5951-4D47-9712-A54F95BF025C}"/>
          </ac:spMkLst>
        </pc:spChg>
      </pc:sldChg>
      <pc:sldChg chg="modSp add mod">
        <pc:chgData name="Matthew Bowers" userId="67aff442-99ce-47ce-aa0f-039137356af2" providerId="ADAL" clId="{D9BC20DD-B154-43AD-8710-1A51A52CEE37}" dt="2021-06-17T00:09:24.356" v="7958" actId="207"/>
        <pc:sldMkLst>
          <pc:docMk/>
          <pc:sldMk cId="0" sldId="511"/>
        </pc:sldMkLst>
        <pc:spChg chg="mod">
          <ac:chgData name="Matthew Bowers" userId="67aff442-99ce-47ce-aa0f-039137356af2" providerId="ADAL" clId="{D9BC20DD-B154-43AD-8710-1A51A52CEE37}" dt="2021-06-17T00:09:24.356" v="7958" actId="207"/>
          <ac:spMkLst>
            <pc:docMk/>
            <pc:sldMk cId="0" sldId="511"/>
            <ac:spMk id="493570" creationId="{BD19EC27-F497-475F-B443-46E0658585D4}"/>
          </ac:spMkLst>
        </pc:spChg>
      </pc:sldChg>
      <pc:sldChg chg="delSp modSp add mod">
        <pc:chgData name="Matthew Bowers" userId="67aff442-99ce-47ce-aa0f-039137356af2" providerId="ADAL" clId="{D9BC20DD-B154-43AD-8710-1A51A52CEE37}" dt="2021-07-01T22:49:40.671" v="9387" actId="478"/>
        <pc:sldMkLst>
          <pc:docMk/>
          <pc:sldMk cId="0" sldId="773"/>
        </pc:sldMkLst>
        <pc:spChg chg="mod">
          <ac:chgData name="Matthew Bowers" userId="67aff442-99ce-47ce-aa0f-039137356af2" providerId="ADAL" clId="{D9BC20DD-B154-43AD-8710-1A51A52CEE37}" dt="2021-07-01T22:49:37.739" v="9386" actId="207"/>
          <ac:spMkLst>
            <pc:docMk/>
            <pc:sldMk cId="0" sldId="773"/>
            <ac:spMk id="3443" creationId="{00000000-0000-0000-0000-000000000000}"/>
          </ac:spMkLst>
        </pc:spChg>
        <pc:spChg chg="mod">
          <ac:chgData name="Matthew Bowers" userId="67aff442-99ce-47ce-aa0f-039137356af2" providerId="ADAL" clId="{D9BC20DD-B154-43AD-8710-1A51A52CEE37}" dt="2021-07-01T22:49:31.083" v="9384" actId="207"/>
          <ac:spMkLst>
            <pc:docMk/>
            <pc:sldMk cId="0" sldId="773"/>
            <ac:spMk id="3444" creationId="{00000000-0000-0000-0000-000000000000}"/>
          </ac:spMkLst>
        </pc:spChg>
        <pc:spChg chg="mod">
          <ac:chgData name="Matthew Bowers" userId="67aff442-99ce-47ce-aa0f-039137356af2" providerId="ADAL" clId="{D9BC20DD-B154-43AD-8710-1A51A52CEE37}" dt="2021-07-01T22:49:34.348" v="9385" actId="207"/>
          <ac:spMkLst>
            <pc:docMk/>
            <pc:sldMk cId="0" sldId="773"/>
            <ac:spMk id="3445" creationId="{00000000-0000-0000-0000-000000000000}"/>
          </ac:spMkLst>
        </pc:spChg>
        <pc:spChg chg="del">
          <ac:chgData name="Matthew Bowers" userId="67aff442-99ce-47ce-aa0f-039137356af2" providerId="ADAL" clId="{D9BC20DD-B154-43AD-8710-1A51A52CEE37}" dt="2021-07-01T22:49:40.671" v="9387" actId="478"/>
          <ac:spMkLst>
            <pc:docMk/>
            <pc:sldMk cId="0" sldId="773"/>
            <ac:spMk id="3446" creationId="{00000000-0000-0000-0000-000000000000}"/>
          </ac:spMkLst>
        </pc:spChg>
      </pc:sldChg>
      <pc:sldChg chg="modSp add mod">
        <pc:chgData name="Matthew Bowers" userId="67aff442-99ce-47ce-aa0f-039137356af2" providerId="ADAL" clId="{D9BC20DD-B154-43AD-8710-1A51A52CEE37}" dt="2021-06-14T19:29:31.995" v="7546" actId="1038"/>
        <pc:sldMkLst>
          <pc:docMk/>
          <pc:sldMk cId="0" sldId="799"/>
        </pc:sldMkLst>
        <pc:spChg chg="mod">
          <ac:chgData name="Matthew Bowers" userId="67aff442-99ce-47ce-aa0f-039137356af2" providerId="ADAL" clId="{D9BC20DD-B154-43AD-8710-1A51A52CEE37}" dt="2021-06-14T19:29:03.568" v="7539" actId="1076"/>
          <ac:spMkLst>
            <pc:docMk/>
            <pc:sldMk cId="0" sldId="799"/>
            <ac:spMk id="2" creationId="{A37D2BC8-CD7A-4602-9E85-D1E17AC5DD68}"/>
          </ac:spMkLst>
        </pc:spChg>
        <pc:spChg chg="mod">
          <ac:chgData name="Matthew Bowers" userId="67aff442-99ce-47ce-aa0f-039137356af2" providerId="ADAL" clId="{D9BC20DD-B154-43AD-8710-1A51A52CEE37}" dt="2021-06-14T19:29:31.995" v="7546" actId="1038"/>
          <ac:spMkLst>
            <pc:docMk/>
            <pc:sldMk cId="0" sldId="799"/>
            <ac:spMk id="3" creationId="{93AFD839-EA2F-4890-92B4-902A30D87D7A}"/>
          </ac:spMkLst>
        </pc:spChg>
      </pc:sldChg>
      <pc:sldChg chg="delSp modSp add mod">
        <pc:chgData name="Matthew Bowers" userId="67aff442-99ce-47ce-aa0f-039137356af2" providerId="ADAL" clId="{D9BC20DD-B154-43AD-8710-1A51A52CEE37}" dt="2021-06-14T19:28:57.046" v="7538" actId="27636"/>
        <pc:sldMkLst>
          <pc:docMk/>
          <pc:sldMk cId="0" sldId="800"/>
        </pc:sldMkLst>
        <pc:spChg chg="mod">
          <ac:chgData name="Matthew Bowers" userId="67aff442-99ce-47ce-aa0f-039137356af2" providerId="ADAL" clId="{D9BC20DD-B154-43AD-8710-1A51A52CEE37}" dt="2021-06-14T19:28:57.046" v="7538" actId="27636"/>
          <ac:spMkLst>
            <pc:docMk/>
            <pc:sldMk cId="0" sldId="800"/>
            <ac:spMk id="3" creationId="{BA262EFD-851D-4446-8A58-0DA3E7B75612}"/>
          </ac:spMkLst>
        </pc:spChg>
        <pc:spChg chg="del">
          <ac:chgData name="Matthew Bowers" userId="67aff442-99ce-47ce-aa0f-039137356af2" providerId="ADAL" clId="{D9BC20DD-B154-43AD-8710-1A51A52CEE37}" dt="2021-06-14T19:28:50.515" v="7532" actId="478"/>
          <ac:spMkLst>
            <pc:docMk/>
            <pc:sldMk cId="0" sldId="800"/>
            <ac:spMk id="287746" creationId="{B6B0F006-3855-48AC-91AD-ABEE653E4B87}"/>
          </ac:spMkLst>
        </pc:spChg>
      </pc:sldChg>
      <pc:sldChg chg="delSp modSp add mod">
        <pc:chgData name="Matthew Bowers" userId="67aff442-99ce-47ce-aa0f-039137356af2" providerId="ADAL" clId="{D9BC20DD-B154-43AD-8710-1A51A52CEE37}" dt="2021-06-14T19:28:44.932" v="7531" actId="27636"/>
        <pc:sldMkLst>
          <pc:docMk/>
          <pc:sldMk cId="0" sldId="801"/>
        </pc:sldMkLst>
        <pc:spChg chg="mod">
          <ac:chgData name="Matthew Bowers" userId="67aff442-99ce-47ce-aa0f-039137356af2" providerId="ADAL" clId="{D9BC20DD-B154-43AD-8710-1A51A52CEE37}" dt="2021-06-14T19:28:44.932" v="7531" actId="27636"/>
          <ac:spMkLst>
            <pc:docMk/>
            <pc:sldMk cId="0" sldId="801"/>
            <ac:spMk id="3" creationId="{090643C7-8B11-4B05-B47F-6D9D3E2AA445}"/>
          </ac:spMkLst>
        </pc:spChg>
        <pc:spChg chg="del">
          <ac:chgData name="Matthew Bowers" userId="67aff442-99ce-47ce-aa0f-039137356af2" providerId="ADAL" clId="{D9BC20DD-B154-43AD-8710-1A51A52CEE37}" dt="2021-06-14T19:28:38.036" v="7525" actId="478"/>
          <ac:spMkLst>
            <pc:docMk/>
            <pc:sldMk cId="0" sldId="801"/>
            <ac:spMk id="288770" creationId="{C00B1496-EBF4-4FF3-BD8E-E5101F6FB1E8}"/>
          </ac:spMkLst>
        </pc:spChg>
      </pc:sldChg>
      <pc:sldChg chg="delSp modSp add mod">
        <pc:chgData name="Matthew Bowers" userId="67aff442-99ce-47ce-aa0f-039137356af2" providerId="ADAL" clId="{D9BC20DD-B154-43AD-8710-1A51A52CEE37}" dt="2021-06-14T19:28:32.652" v="7524" actId="27636"/>
        <pc:sldMkLst>
          <pc:docMk/>
          <pc:sldMk cId="0" sldId="802"/>
        </pc:sldMkLst>
        <pc:spChg chg="mod">
          <ac:chgData name="Matthew Bowers" userId="67aff442-99ce-47ce-aa0f-039137356af2" providerId="ADAL" clId="{D9BC20DD-B154-43AD-8710-1A51A52CEE37}" dt="2021-06-14T19:28:32.652" v="7524" actId="27636"/>
          <ac:spMkLst>
            <pc:docMk/>
            <pc:sldMk cId="0" sldId="802"/>
            <ac:spMk id="3" creationId="{DED57900-DC1E-4C73-A589-7AE9660854F6}"/>
          </ac:spMkLst>
        </pc:spChg>
        <pc:spChg chg="del">
          <ac:chgData name="Matthew Bowers" userId="67aff442-99ce-47ce-aa0f-039137356af2" providerId="ADAL" clId="{D9BC20DD-B154-43AD-8710-1A51A52CEE37}" dt="2021-06-14T19:28:26.237" v="7518" actId="478"/>
          <ac:spMkLst>
            <pc:docMk/>
            <pc:sldMk cId="0" sldId="802"/>
            <ac:spMk id="289794" creationId="{F433E3F1-47C8-4294-8A2F-85FBE070394C}"/>
          </ac:spMkLst>
        </pc:spChg>
      </pc:sldChg>
      <pc:sldChg chg="delSp modSp add mod">
        <pc:chgData name="Matthew Bowers" userId="67aff442-99ce-47ce-aa0f-039137356af2" providerId="ADAL" clId="{D9BC20DD-B154-43AD-8710-1A51A52CEE37}" dt="2021-06-14T19:28:20.810" v="7517" actId="27636"/>
        <pc:sldMkLst>
          <pc:docMk/>
          <pc:sldMk cId="0" sldId="803"/>
        </pc:sldMkLst>
        <pc:spChg chg="mod">
          <ac:chgData name="Matthew Bowers" userId="67aff442-99ce-47ce-aa0f-039137356af2" providerId="ADAL" clId="{D9BC20DD-B154-43AD-8710-1A51A52CEE37}" dt="2021-06-14T19:28:20.810" v="7517" actId="27636"/>
          <ac:spMkLst>
            <pc:docMk/>
            <pc:sldMk cId="0" sldId="803"/>
            <ac:spMk id="3" creationId="{7C324DC4-455A-4B4C-B1A3-EAB432068F33}"/>
          </ac:spMkLst>
        </pc:spChg>
        <pc:spChg chg="del">
          <ac:chgData name="Matthew Bowers" userId="67aff442-99ce-47ce-aa0f-039137356af2" providerId="ADAL" clId="{D9BC20DD-B154-43AD-8710-1A51A52CEE37}" dt="2021-06-14T19:28:12.928" v="7511" actId="478"/>
          <ac:spMkLst>
            <pc:docMk/>
            <pc:sldMk cId="0" sldId="803"/>
            <ac:spMk id="290818" creationId="{32E64305-6102-46D3-BD7F-725522E7F029}"/>
          </ac:spMkLst>
        </pc:spChg>
      </pc:sldChg>
      <pc:sldChg chg="delSp modSp add mod">
        <pc:chgData name="Matthew Bowers" userId="67aff442-99ce-47ce-aa0f-039137356af2" providerId="ADAL" clId="{D9BC20DD-B154-43AD-8710-1A51A52CEE37}" dt="2021-06-14T19:28:04.247" v="7510" actId="27636"/>
        <pc:sldMkLst>
          <pc:docMk/>
          <pc:sldMk cId="0" sldId="804"/>
        </pc:sldMkLst>
        <pc:spChg chg="mod">
          <ac:chgData name="Matthew Bowers" userId="67aff442-99ce-47ce-aa0f-039137356af2" providerId="ADAL" clId="{D9BC20DD-B154-43AD-8710-1A51A52CEE37}" dt="2021-06-14T19:28:04.247" v="7510" actId="27636"/>
          <ac:spMkLst>
            <pc:docMk/>
            <pc:sldMk cId="0" sldId="804"/>
            <ac:spMk id="3" creationId="{78B778EF-1B37-437C-B578-10A7E35880D6}"/>
          </ac:spMkLst>
        </pc:spChg>
        <pc:spChg chg="del">
          <ac:chgData name="Matthew Bowers" userId="67aff442-99ce-47ce-aa0f-039137356af2" providerId="ADAL" clId="{D9BC20DD-B154-43AD-8710-1A51A52CEE37}" dt="2021-06-14T19:27:55.532" v="7504" actId="478"/>
          <ac:spMkLst>
            <pc:docMk/>
            <pc:sldMk cId="0" sldId="804"/>
            <ac:spMk id="291842" creationId="{9C4FBD5E-9518-4805-B4B1-DD38FC269BEA}"/>
          </ac:spMkLst>
        </pc:spChg>
      </pc:sldChg>
      <pc:sldChg chg="delSp modSp add mod">
        <pc:chgData name="Matthew Bowers" userId="67aff442-99ce-47ce-aa0f-039137356af2" providerId="ADAL" clId="{D9BC20DD-B154-43AD-8710-1A51A52CEE37}" dt="2021-06-14T19:27:33.059" v="7503" actId="27636"/>
        <pc:sldMkLst>
          <pc:docMk/>
          <pc:sldMk cId="0" sldId="805"/>
        </pc:sldMkLst>
        <pc:spChg chg="mod">
          <ac:chgData name="Matthew Bowers" userId="67aff442-99ce-47ce-aa0f-039137356af2" providerId="ADAL" clId="{D9BC20DD-B154-43AD-8710-1A51A52CEE37}" dt="2021-06-14T19:27:33.059" v="7503" actId="27636"/>
          <ac:spMkLst>
            <pc:docMk/>
            <pc:sldMk cId="0" sldId="805"/>
            <ac:spMk id="3" creationId="{A96193F1-0F06-41B5-848D-70161538004D}"/>
          </ac:spMkLst>
        </pc:spChg>
        <pc:spChg chg="del">
          <ac:chgData name="Matthew Bowers" userId="67aff442-99ce-47ce-aa0f-039137356af2" providerId="ADAL" clId="{D9BC20DD-B154-43AD-8710-1A51A52CEE37}" dt="2021-06-14T19:27:25.798" v="7497" actId="478"/>
          <ac:spMkLst>
            <pc:docMk/>
            <pc:sldMk cId="0" sldId="805"/>
            <ac:spMk id="292866" creationId="{289FF91F-599E-42DE-B1B9-AFED488DC970}"/>
          </ac:spMkLst>
        </pc:spChg>
      </pc:sldChg>
      <pc:sldChg chg="delSp modSp add mod">
        <pc:chgData name="Matthew Bowers" userId="67aff442-99ce-47ce-aa0f-039137356af2" providerId="ADAL" clId="{D9BC20DD-B154-43AD-8710-1A51A52CEE37}" dt="2021-06-14T19:27:22.023" v="7496" actId="27636"/>
        <pc:sldMkLst>
          <pc:docMk/>
          <pc:sldMk cId="0" sldId="806"/>
        </pc:sldMkLst>
        <pc:spChg chg="mod">
          <ac:chgData name="Matthew Bowers" userId="67aff442-99ce-47ce-aa0f-039137356af2" providerId="ADAL" clId="{D9BC20DD-B154-43AD-8710-1A51A52CEE37}" dt="2021-06-14T19:27:22.023" v="7496" actId="27636"/>
          <ac:spMkLst>
            <pc:docMk/>
            <pc:sldMk cId="0" sldId="806"/>
            <ac:spMk id="3" creationId="{6B975D95-7336-4C13-8F2F-1DB56DED3885}"/>
          </ac:spMkLst>
        </pc:spChg>
        <pc:spChg chg="del">
          <ac:chgData name="Matthew Bowers" userId="67aff442-99ce-47ce-aa0f-039137356af2" providerId="ADAL" clId="{D9BC20DD-B154-43AD-8710-1A51A52CEE37}" dt="2021-06-14T19:27:12.880" v="7490" actId="478"/>
          <ac:spMkLst>
            <pc:docMk/>
            <pc:sldMk cId="0" sldId="806"/>
            <ac:spMk id="293890" creationId="{1434096B-0687-4C77-953B-5989FD66CE8F}"/>
          </ac:spMkLst>
        </pc:spChg>
      </pc:sldChg>
      <pc:sldChg chg="delSp modSp add mod">
        <pc:chgData name="Matthew Bowers" userId="67aff442-99ce-47ce-aa0f-039137356af2" providerId="ADAL" clId="{D9BC20DD-B154-43AD-8710-1A51A52CEE37}" dt="2021-06-14T19:27:06.966" v="7489" actId="27636"/>
        <pc:sldMkLst>
          <pc:docMk/>
          <pc:sldMk cId="0" sldId="807"/>
        </pc:sldMkLst>
        <pc:spChg chg="mod">
          <ac:chgData name="Matthew Bowers" userId="67aff442-99ce-47ce-aa0f-039137356af2" providerId="ADAL" clId="{D9BC20DD-B154-43AD-8710-1A51A52CEE37}" dt="2021-06-14T19:27:06.966" v="7489" actId="27636"/>
          <ac:spMkLst>
            <pc:docMk/>
            <pc:sldMk cId="0" sldId="807"/>
            <ac:spMk id="3" creationId="{3E8B7C28-3C65-45EE-BCFF-53AF52F1A68B}"/>
          </ac:spMkLst>
        </pc:spChg>
        <pc:spChg chg="del">
          <ac:chgData name="Matthew Bowers" userId="67aff442-99ce-47ce-aa0f-039137356af2" providerId="ADAL" clId="{D9BC20DD-B154-43AD-8710-1A51A52CEE37}" dt="2021-06-14T19:26:58.132" v="7483" actId="478"/>
          <ac:spMkLst>
            <pc:docMk/>
            <pc:sldMk cId="0" sldId="807"/>
            <ac:spMk id="294914" creationId="{C67667B6-C19A-414D-88FD-B88256DB95BC}"/>
          </ac:spMkLst>
        </pc:spChg>
      </pc:sldChg>
      <pc:sldChg chg="delSp modSp add mod">
        <pc:chgData name="Matthew Bowers" userId="67aff442-99ce-47ce-aa0f-039137356af2" providerId="ADAL" clId="{D9BC20DD-B154-43AD-8710-1A51A52CEE37}" dt="2021-06-14T19:26:52.745" v="7482" actId="27636"/>
        <pc:sldMkLst>
          <pc:docMk/>
          <pc:sldMk cId="0" sldId="808"/>
        </pc:sldMkLst>
        <pc:spChg chg="mod">
          <ac:chgData name="Matthew Bowers" userId="67aff442-99ce-47ce-aa0f-039137356af2" providerId="ADAL" clId="{D9BC20DD-B154-43AD-8710-1A51A52CEE37}" dt="2021-06-14T19:26:52.745" v="7482" actId="27636"/>
          <ac:spMkLst>
            <pc:docMk/>
            <pc:sldMk cId="0" sldId="808"/>
            <ac:spMk id="3" creationId="{2BD0EA77-7741-4A33-A76C-4974F2DD3EFD}"/>
          </ac:spMkLst>
        </pc:spChg>
        <pc:spChg chg="del">
          <ac:chgData name="Matthew Bowers" userId="67aff442-99ce-47ce-aa0f-039137356af2" providerId="ADAL" clId="{D9BC20DD-B154-43AD-8710-1A51A52CEE37}" dt="2021-06-14T19:26:42.376" v="7476" actId="478"/>
          <ac:spMkLst>
            <pc:docMk/>
            <pc:sldMk cId="0" sldId="808"/>
            <ac:spMk id="295938" creationId="{4D5045A8-47CC-452E-9338-42E745349821}"/>
          </ac:spMkLst>
        </pc:spChg>
        <pc:spChg chg="del mod">
          <ac:chgData name="Matthew Bowers" userId="67aff442-99ce-47ce-aa0f-039137356af2" providerId="ADAL" clId="{D9BC20DD-B154-43AD-8710-1A51A52CEE37}" dt="2021-06-14T19:26:39.797" v="7475" actId="478"/>
          <ac:spMkLst>
            <pc:docMk/>
            <pc:sldMk cId="0" sldId="808"/>
            <ac:spMk id="295940" creationId="{B7E456D0-C408-4616-A0D1-B373B8B56600}"/>
          </ac:spMkLst>
        </pc:spChg>
      </pc:sldChg>
      <pc:sldChg chg="add">
        <pc:chgData name="Matthew Bowers" userId="67aff442-99ce-47ce-aa0f-039137356af2" providerId="ADAL" clId="{D9BC20DD-B154-43AD-8710-1A51A52CEE37}" dt="2021-06-14T19:35:54.308" v="7584"/>
        <pc:sldMkLst>
          <pc:docMk/>
          <pc:sldMk cId="1727086839" sldId="809"/>
        </pc:sldMkLst>
      </pc:sldChg>
      <pc:sldChg chg="addSp delSp modSp add mod">
        <pc:chgData name="Matthew Bowers" userId="67aff442-99ce-47ce-aa0f-039137356af2" providerId="ADAL" clId="{D9BC20DD-B154-43AD-8710-1A51A52CEE37}" dt="2021-06-16T23:18:39.683" v="7670" actId="120"/>
        <pc:sldMkLst>
          <pc:docMk/>
          <pc:sldMk cId="946441032" sldId="810"/>
        </pc:sldMkLst>
        <pc:spChg chg="add del">
          <ac:chgData name="Matthew Bowers" userId="67aff442-99ce-47ce-aa0f-039137356af2" providerId="ADAL" clId="{D9BC20DD-B154-43AD-8710-1A51A52CEE37}" dt="2021-06-16T23:17:16.483" v="7590"/>
          <ac:spMkLst>
            <pc:docMk/>
            <pc:sldMk cId="946441032" sldId="810"/>
            <ac:spMk id="2" creationId="{9E5476AF-D946-4F4B-8E52-2133B924412F}"/>
          </ac:spMkLst>
        </pc:spChg>
        <pc:spChg chg="mod">
          <ac:chgData name="Matthew Bowers" userId="67aff442-99ce-47ce-aa0f-039137356af2" providerId="ADAL" clId="{D9BC20DD-B154-43AD-8710-1A51A52CEE37}" dt="2021-06-16T23:18:39.683" v="7670" actId="120"/>
          <ac:spMkLst>
            <pc:docMk/>
            <pc:sldMk cId="946441032" sldId="810"/>
            <ac:spMk id="3" creationId="{2BD0EA77-7741-4A33-A76C-4974F2DD3EFD}"/>
          </ac:spMkLst>
        </pc:spChg>
      </pc:sldChg>
      <pc:sldChg chg="addSp delSp modSp add mod">
        <pc:chgData name="Matthew Bowers" userId="67aff442-99ce-47ce-aa0f-039137356af2" providerId="ADAL" clId="{D9BC20DD-B154-43AD-8710-1A51A52CEE37}" dt="2021-06-16T23:18:24.832" v="7668" actId="113"/>
        <pc:sldMkLst>
          <pc:docMk/>
          <pc:sldMk cId="289648949" sldId="811"/>
        </pc:sldMkLst>
        <pc:spChg chg="add del">
          <ac:chgData name="Matthew Bowers" userId="67aff442-99ce-47ce-aa0f-039137356af2" providerId="ADAL" clId="{D9BC20DD-B154-43AD-8710-1A51A52CEE37}" dt="2021-06-16T23:17:58.679" v="7632"/>
          <ac:spMkLst>
            <pc:docMk/>
            <pc:sldMk cId="289648949" sldId="811"/>
            <ac:spMk id="2" creationId="{33648044-FAC4-4229-A900-1B606F1E1063}"/>
          </ac:spMkLst>
        </pc:spChg>
        <pc:spChg chg="mod">
          <ac:chgData name="Matthew Bowers" userId="67aff442-99ce-47ce-aa0f-039137356af2" providerId="ADAL" clId="{D9BC20DD-B154-43AD-8710-1A51A52CEE37}" dt="2021-06-16T23:18:24.832" v="7668" actId="113"/>
          <ac:spMkLst>
            <pc:docMk/>
            <pc:sldMk cId="289648949" sldId="811"/>
            <ac:spMk id="3" creationId="{2BD0EA77-7741-4A33-A76C-4974F2DD3EFD}"/>
          </ac:spMkLst>
        </pc:spChg>
      </pc:sldChg>
      <pc:sldChg chg="addSp delSp modSp add mod">
        <pc:chgData name="Matthew Bowers" userId="67aff442-99ce-47ce-aa0f-039137356af2" providerId="ADAL" clId="{D9BC20DD-B154-43AD-8710-1A51A52CEE37}" dt="2021-06-16T23:19:23.787" v="7693" actId="113"/>
        <pc:sldMkLst>
          <pc:docMk/>
          <pc:sldMk cId="1574500919" sldId="812"/>
        </pc:sldMkLst>
        <pc:spChg chg="add del">
          <ac:chgData name="Matthew Bowers" userId="67aff442-99ce-47ce-aa0f-039137356af2" providerId="ADAL" clId="{D9BC20DD-B154-43AD-8710-1A51A52CEE37}" dt="2021-06-16T23:19:04.263" v="7673"/>
          <ac:spMkLst>
            <pc:docMk/>
            <pc:sldMk cId="1574500919" sldId="812"/>
            <ac:spMk id="2" creationId="{0058974A-54E3-4E4D-8C9B-5A4E1250D550}"/>
          </ac:spMkLst>
        </pc:spChg>
        <pc:spChg chg="mod">
          <ac:chgData name="Matthew Bowers" userId="67aff442-99ce-47ce-aa0f-039137356af2" providerId="ADAL" clId="{D9BC20DD-B154-43AD-8710-1A51A52CEE37}" dt="2021-06-16T23:19:23.787" v="7693" actId="113"/>
          <ac:spMkLst>
            <pc:docMk/>
            <pc:sldMk cId="1574500919" sldId="812"/>
            <ac:spMk id="3" creationId="{2BD0EA77-7741-4A33-A76C-4974F2DD3EFD}"/>
          </ac:spMkLst>
        </pc:spChg>
      </pc:sldChg>
      <pc:sldChg chg="add ord">
        <pc:chgData name="Matthew Bowers" userId="67aff442-99ce-47ce-aa0f-039137356af2" providerId="ADAL" clId="{D9BC20DD-B154-43AD-8710-1A51A52CEE37}" dt="2021-06-16T23:19:38.748" v="7696"/>
        <pc:sldMkLst>
          <pc:docMk/>
          <pc:sldMk cId="1432649497" sldId="813"/>
        </pc:sldMkLst>
      </pc:sldChg>
      <pc:sldChg chg="addSp delSp modSp add mod">
        <pc:chgData name="Matthew Bowers" userId="67aff442-99ce-47ce-aa0f-039137356af2" providerId="ADAL" clId="{D9BC20DD-B154-43AD-8710-1A51A52CEE37}" dt="2021-06-16T23:20:39.950" v="7724" actId="20577"/>
        <pc:sldMkLst>
          <pc:docMk/>
          <pc:sldMk cId="3270460456" sldId="814"/>
        </pc:sldMkLst>
        <pc:spChg chg="add del">
          <ac:chgData name="Matthew Bowers" userId="67aff442-99ce-47ce-aa0f-039137356af2" providerId="ADAL" clId="{D9BC20DD-B154-43AD-8710-1A51A52CEE37}" dt="2021-06-16T23:19:59.638" v="7699"/>
          <ac:spMkLst>
            <pc:docMk/>
            <pc:sldMk cId="3270460456" sldId="814"/>
            <ac:spMk id="2" creationId="{6C912202-5E0C-48D4-AD86-144EC7A1421C}"/>
          </ac:spMkLst>
        </pc:spChg>
        <pc:spChg chg="mod">
          <ac:chgData name="Matthew Bowers" userId="67aff442-99ce-47ce-aa0f-039137356af2" providerId="ADAL" clId="{D9BC20DD-B154-43AD-8710-1A51A52CEE37}" dt="2021-06-16T23:20:39.950" v="7724" actId="20577"/>
          <ac:spMkLst>
            <pc:docMk/>
            <pc:sldMk cId="3270460456" sldId="814"/>
            <ac:spMk id="3" creationId="{2BD0EA77-7741-4A33-A76C-4974F2DD3EFD}"/>
          </ac:spMkLst>
        </pc:spChg>
      </pc:sldChg>
      <pc:sldChg chg="add ord">
        <pc:chgData name="Matthew Bowers" userId="67aff442-99ce-47ce-aa0f-039137356af2" providerId="ADAL" clId="{D9BC20DD-B154-43AD-8710-1A51A52CEE37}" dt="2021-06-16T23:20:45.616" v="7727"/>
        <pc:sldMkLst>
          <pc:docMk/>
          <pc:sldMk cId="3074439106" sldId="815"/>
        </pc:sldMkLst>
      </pc:sldChg>
      <pc:sldChg chg="addSp delSp modSp add mod">
        <pc:chgData name="Matthew Bowers" userId="67aff442-99ce-47ce-aa0f-039137356af2" providerId="ADAL" clId="{D9BC20DD-B154-43AD-8710-1A51A52CEE37}" dt="2021-06-16T23:24:09.038" v="7810" actId="14100"/>
        <pc:sldMkLst>
          <pc:docMk/>
          <pc:sldMk cId="2693714936" sldId="816"/>
        </pc:sldMkLst>
        <pc:spChg chg="add del">
          <ac:chgData name="Matthew Bowers" userId="67aff442-99ce-47ce-aa0f-039137356af2" providerId="ADAL" clId="{D9BC20DD-B154-43AD-8710-1A51A52CEE37}" dt="2021-06-16T23:23:25.318" v="7767"/>
          <ac:spMkLst>
            <pc:docMk/>
            <pc:sldMk cId="2693714936" sldId="816"/>
            <ac:spMk id="2" creationId="{4DFC919A-374B-4007-8C41-60A75C30D123}"/>
          </ac:spMkLst>
        </pc:spChg>
        <pc:spChg chg="mod">
          <ac:chgData name="Matthew Bowers" userId="67aff442-99ce-47ce-aa0f-039137356af2" providerId="ADAL" clId="{D9BC20DD-B154-43AD-8710-1A51A52CEE37}" dt="2021-06-16T23:24:09.038" v="7810" actId="14100"/>
          <ac:spMkLst>
            <pc:docMk/>
            <pc:sldMk cId="2693714936" sldId="816"/>
            <ac:spMk id="3" creationId="{2BD0EA77-7741-4A33-A76C-4974F2DD3EFD}"/>
          </ac:spMkLst>
        </pc:spChg>
      </pc:sldChg>
      <pc:sldChg chg="addSp delSp modSp add mod">
        <pc:chgData name="Matthew Bowers" userId="67aff442-99ce-47ce-aa0f-039137356af2" providerId="ADAL" clId="{D9BC20DD-B154-43AD-8710-1A51A52CEE37}" dt="2021-06-16T23:25:17.394" v="7853" actId="20577"/>
        <pc:sldMkLst>
          <pc:docMk/>
          <pc:sldMk cId="2331790840" sldId="817"/>
        </pc:sldMkLst>
        <pc:spChg chg="add del">
          <ac:chgData name="Matthew Bowers" userId="67aff442-99ce-47ce-aa0f-039137356af2" providerId="ADAL" clId="{D9BC20DD-B154-43AD-8710-1A51A52CEE37}" dt="2021-06-16T23:24:38.762" v="7813"/>
          <ac:spMkLst>
            <pc:docMk/>
            <pc:sldMk cId="2331790840" sldId="817"/>
            <ac:spMk id="2" creationId="{B5043580-66B7-4A55-9A7A-CCA4072016E6}"/>
          </ac:spMkLst>
        </pc:spChg>
        <pc:spChg chg="mod">
          <ac:chgData name="Matthew Bowers" userId="67aff442-99ce-47ce-aa0f-039137356af2" providerId="ADAL" clId="{D9BC20DD-B154-43AD-8710-1A51A52CEE37}" dt="2021-06-16T23:25:17.394" v="7853" actId="20577"/>
          <ac:spMkLst>
            <pc:docMk/>
            <pc:sldMk cId="2331790840" sldId="817"/>
            <ac:spMk id="3" creationId="{2BD0EA77-7741-4A33-A76C-4974F2DD3EFD}"/>
          </ac:spMkLst>
        </pc:spChg>
      </pc:sldChg>
      <pc:sldChg chg="addSp delSp modSp add mod">
        <pc:chgData name="Matthew Bowers" userId="67aff442-99ce-47ce-aa0f-039137356af2" providerId="ADAL" clId="{D9BC20DD-B154-43AD-8710-1A51A52CEE37}" dt="2021-06-16T23:26:10.773" v="7896" actId="113"/>
        <pc:sldMkLst>
          <pc:docMk/>
          <pc:sldMk cId="1735441426" sldId="818"/>
        </pc:sldMkLst>
        <pc:spChg chg="add del">
          <ac:chgData name="Matthew Bowers" userId="67aff442-99ce-47ce-aa0f-039137356af2" providerId="ADAL" clId="{D9BC20DD-B154-43AD-8710-1A51A52CEE37}" dt="2021-06-16T23:25:38.755" v="7856"/>
          <ac:spMkLst>
            <pc:docMk/>
            <pc:sldMk cId="1735441426" sldId="818"/>
            <ac:spMk id="2" creationId="{AF48777B-CA9D-4C84-A0BE-A555C0307CC6}"/>
          </ac:spMkLst>
        </pc:spChg>
        <pc:spChg chg="mod">
          <ac:chgData name="Matthew Bowers" userId="67aff442-99ce-47ce-aa0f-039137356af2" providerId="ADAL" clId="{D9BC20DD-B154-43AD-8710-1A51A52CEE37}" dt="2021-06-16T23:26:10.773" v="7896" actId="113"/>
          <ac:spMkLst>
            <pc:docMk/>
            <pc:sldMk cId="1735441426" sldId="818"/>
            <ac:spMk id="3" creationId="{2BD0EA77-7741-4A33-A76C-4974F2DD3EFD}"/>
          </ac:spMkLst>
        </pc:spChg>
      </pc:sldChg>
      <pc:sldChg chg="addSp delSp modSp add mod">
        <pc:chgData name="Matthew Bowers" userId="67aff442-99ce-47ce-aa0f-039137356af2" providerId="ADAL" clId="{D9BC20DD-B154-43AD-8710-1A51A52CEE37}" dt="2021-06-16T23:26:53.682" v="7939" actId="113"/>
        <pc:sldMkLst>
          <pc:docMk/>
          <pc:sldMk cId="708540014" sldId="819"/>
        </pc:sldMkLst>
        <pc:spChg chg="add del">
          <ac:chgData name="Matthew Bowers" userId="67aff442-99ce-47ce-aa0f-039137356af2" providerId="ADAL" clId="{D9BC20DD-B154-43AD-8710-1A51A52CEE37}" dt="2021-06-16T23:26:24.958" v="7899"/>
          <ac:spMkLst>
            <pc:docMk/>
            <pc:sldMk cId="708540014" sldId="819"/>
            <ac:spMk id="2" creationId="{853F6ED0-A988-4FB3-9C52-E91A4A91E422}"/>
          </ac:spMkLst>
        </pc:spChg>
        <pc:spChg chg="mod">
          <ac:chgData name="Matthew Bowers" userId="67aff442-99ce-47ce-aa0f-039137356af2" providerId="ADAL" clId="{D9BC20DD-B154-43AD-8710-1A51A52CEE37}" dt="2021-06-16T23:26:53.682" v="7939" actId="113"/>
          <ac:spMkLst>
            <pc:docMk/>
            <pc:sldMk cId="708540014" sldId="819"/>
            <ac:spMk id="3" creationId="{2BD0EA77-7741-4A33-A76C-4974F2DD3EFD}"/>
          </ac:spMkLst>
        </pc:spChg>
      </pc:sldChg>
      <pc:sldChg chg="addSp delSp modSp new mod">
        <pc:chgData name="Matthew Bowers" userId="67aff442-99ce-47ce-aa0f-039137356af2" providerId="ADAL" clId="{D9BC20DD-B154-43AD-8710-1A51A52CEE37}" dt="2021-06-29T22:45:21.647" v="8120" actId="113"/>
        <pc:sldMkLst>
          <pc:docMk/>
          <pc:sldMk cId="1648360842" sldId="820"/>
        </pc:sldMkLst>
        <pc:spChg chg="del">
          <ac:chgData name="Matthew Bowers" userId="67aff442-99ce-47ce-aa0f-039137356af2" providerId="ADAL" clId="{D9BC20DD-B154-43AD-8710-1A51A52CEE37}" dt="2021-06-29T22:44:33.530" v="8091" actId="478"/>
          <ac:spMkLst>
            <pc:docMk/>
            <pc:sldMk cId="1648360842" sldId="820"/>
            <ac:spMk id="2" creationId="{527BAC00-8545-43B4-A951-0694BB8691E5}"/>
          </ac:spMkLst>
        </pc:spChg>
        <pc:spChg chg="add del mod">
          <ac:chgData name="Matthew Bowers" userId="67aff442-99ce-47ce-aa0f-039137356af2" providerId="ADAL" clId="{D9BC20DD-B154-43AD-8710-1A51A52CEE37}" dt="2021-06-29T22:45:21.647" v="8120" actId="113"/>
          <ac:spMkLst>
            <pc:docMk/>
            <pc:sldMk cId="1648360842" sldId="820"/>
            <ac:spMk id="3" creationId="{8CF3551D-979E-4084-BFAB-06ABF92CDF95}"/>
          </ac:spMkLst>
        </pc:spChg>
        <pc:spChg chg="add del mod">
          <ac:chgData name="Matthew Bowers" userId="67aff442-99ce-47ce-aa0f-039137356af2" providerId="ADAL" clId="{D9BC20DD-B154-43AD-8710-1A51A52CEE37}" dt="2021-06-29T22:44:37.437" v="8093"/>
          <ac:spMkLst>
            <pc:docMk/>
            <pc:sldMk cId="1648360842" sldId="820"/>
            <ac:spMk id="4" creationId="{351679E9-6612-4EF5-B039-4FE0F606021F}"/>
          </ac:spMkLst>
        </pc:spChg>
      </pc:sldChg>
      <pc:sldChg chg="modSp add del mod">
        <pc:chgData name="Matthew Bowers" userId="67aff442-99ce-47ce-aa0f-039137356af2" providerId="ADAL" clId="{D9BC20DD-B154-43AD-8710-1A51A52CEE37}" dt="2021-06-17T20:29:06.246" v="8032" actId="47"/>
        <pc:sldMkLst>
          <pc:docMk/>
          <pc:sldMk cId="3220393898" sldId="820"/>
        </pc:sldMkLst>
        <pc:spChg chg="mod">
          <ac:chgData name="Matthew Bowers" userId="67aff442-99ce-47ce-aa0f-039137356af2" providerId="ADAL" clId="{D9BC20DD-B154-43AD-8710-1A51A52CEE37}" dt="2021-06-17T20:29:03.869" v="8031" actId="20577"/>
          <ac:spMkLst>
            <pc:docMk/>
            <pc:sldMk cId="3220393898" sldId="820"/>
            <ac:spMk id="493570" creationId="{BD19EC27-F497-475F-B443-46E0658585D4}"/>
          </ac:spMkLst>
        </pc:spChg>
      </pc:sldChg>
      <pc:sldChg chg="addSp delSp modSp add mod">
        <pc:chgData name="Matthew Bowers" userId="67aff442-99ce-47ce-aa0f-039137356af2" providerId="ADAL" clId="{D9BC20DD-B154-43AD-8710-1A51A52CEE37}" dt="2021-06-29T22:46:13.809" v="8154" actId="113"/>
        <pc:sldMkLst>
          <pc:docMk/>
          <pc:sldMk cId="1145737451" sldId="821"/>
        </pc:sldMkLst>
        <pc:spChg chg="add del">
          <ac:chgData name="Matthew Bowers" userId="67aff442-99ce-47ce-aa0f-039137356af2" providerId="ADAL" clId="{D9BC20DD-B154-43AD-8710-1A51A52CEE37}" dt="2021-06-29T22:45:39.916" v="8125"/>
          <ac:spMkLst>
            <pc:docMk/>
            <pc:sldMk cId="1145737451" sldId="821"/>
            <ac:spMk id="2" creationId="{70CC326A-8713-49AF-AA5A-119FB8DC27C5}"/>
          </ac:spMkLst>
        </pc:spChg>
        <pc:spChg chg="mod">
          <ac:chgData name="Matthew Bowers" userId="67aff442-99ce-47ce-aa0f-039137356af2" providerId="ADAL" clId="{D9BC20DD-B154-43AD-8710-1A51A52CEE37}" dt="2021-06-29T22:46:13.809" v="8154" actId="113"/>
          <ac:spMkLst>
            <pc:docMk/>
            <pc:sldMk cId="1145737451" sldId="821"/>
            <ac:spMk id="3" creationId="{8CF3551D-979E-4084-BFAB-06ABF92CDF95}"/>
          </ac:spMkLst>
        </pc:spChg>
      </pc:sldChg>
      <pc:sldChg chg="add">
        <pc:chgData name="Matthew Bowers" userId="67aff442-99ce-47ce-aa0f-039137356af2" providerId="ADAL" clId="{D9BC20DD-B154-43AD-8710-1A51A52CEE37}" dt="2021-06-29T22:46:22.996" v="8155"/>
        <pc:sldMkLst>
          <pc:docMk/>
          <pc:sldMk cId="4174122708" sldId="822"/>
        </pc:sldMkLst>
      </pc:sldChg>
      <pc:sldChg chg="add">
        <pc:chgData name="Matthew Bowers" userId="67aff442-99ce-47ce-aa0f-039137356af2" providerId="ADAL" clId="{D9BC20DD-B154-43AD-8710-1A51A52CEE37}" dt="2021-06-29T22:46:22.996" v="8155"/>
        <pc:sldMkLst>
          <pc:docMk/>
          <pc:sldMk cId="1663595437" sldId="823"/>
        </pc:sldMkLst>
      </pc:sldChg>
      <pc:sldChg chg="addSp delSp modSp new mod">
        <pc:chgData name="Matthew Bowers" userId="67aff442-99ce-47ce-aa0f-039137356af2" providerId="ADAL" clId="{D9BC20DD-B154-43AD-8710-1A51A52CEE37}" dt="2021-06-29T22:49:21.768" v="8217" actId="6549"/>
        <pc:sldMkLst>
          <pc:docMk/>
          <pc:sldMk cId="1489849771" sldId="824"/>
        </pc:sldMkLst>
        <pc:spChg chg="del">
          <ac:chgData name="Matthew Bowers" userId="67aff442-99ce-47ce-aa0f-039137356af2" providerId="ADAL" clId="{D9BC20DD-B154-43AD-8710-1A51A52CEE37}" dt="2021-06-29T22:48:51" v="8201" actId="478"/>
          <ac:spMkLst>
            <pc:docMk/>
            <pc:sldMk cId="1489849771" sldId="824"/>
            <ac:spMk id="2" creationId="{D2FD74C5-C4E3-47D1-9953-1E4357DB0B23}"/>
          </ac:spMkLst>
        </pc:spChg>
        <pc:spChg chg="add del mod">
          <ac:chgData name="Matthew Bowers" userId="67aff442-99ce-47ce-aa0f-039137356af2" providerId="ADAL" clId="{D9BC20DD-B154-43AD-8710-1A51A52CEE37}" dt="2021-06-29T22:49:21.768" v="8217" actId="6549"/>
          <ac:spMkLst>
            <pc:docMk/>
            <pc:sldMk cId="1489849771" sldId="824"/>
            <ac:spMk id="3" creationId="{48CB641F-437D-4945-9ED6-BB094E88D038}"/>
          </ac:spMkLst>
        </pc:spChg>
        <pc:spChg chg="add del mod">
          <ac:chgData name="Matthew Bowers" userId="67aff442-99ce-47ce-aa0f-039137356af2" providerId="ADAL" clId="{D9BC20DD-B154-43AD-8710-1A51A52CEE37}" dt="2021-06-29T22:48:57.275" v="8204"/>
          <ac:spMkLst>
            <pc:docMk/>
            <pc:sldMk cId="1489849771" sldId="824"/>
            <ac:spMk id="4" creationId="{05E7BF4D-7430-48DF-9CE8-153615C734C7}"/>
          </ac:spMkLst>
        </pc:spChg>
      </pc:sldChg>
      <pc:sldChg chg="addSp delSp modSp add mod">
        <pc:chgData name="Matthew Bowers" userId="67aff442-99ce-47ce-aa0f-039137356af2" providerId="ADAL" clId="{D9BC20DD-B154-43AD-8710-1A51A52CEE37}" dt="2021-06-29T22:49:59.576" v="8231" actId="113"/>
        <pc:sldMkLst>
          <pc:docMk/>
          <pc:sldMk cId="1139591701" sldId="825"/>
        </pc:sldMkLst>
        <pc:spChg chg="add del">
          <ac:chgData name="Matthew Bowers" userId="67aff442-99ce-47ce-aa0f-039137356af2" providerId="ADAL" clId="{D9BC20DD-B154-43AD-8710-1A51A52CEE37}" dt="2021-06-29T22:49:41.644" v="8224"/>
          <ac:spMkLst>
            <pc:docMk/>
            <pc:sldMk cId="1139591701" sldId="825"/>
            <ac:spMk id="2" creationId="{91DA44AC-8434-49A1-88BC-94E5B90E56E8}"/>
          </ac:spMkLst>
        </pc:spChg>
        <pc:spChg chg="mod">
          <ac:chgData name="Matthew Bowers" userId="67aff442-99ce-47ce-aa0f-039137356af2" providerId="ADAL" clId="{D9BC20DD-B154-43AD-8710-1A51A52CEE37}" dt="2021-06-29T22:49:59.576" v="8231" actId="113"/>
          <ac:spMkLst>
            <pc:docMk/>
            <pc:sldMk cId="1139591701" sldId="825"/>
            <ac:spMk id="3" creationId="{48CB641F-437D-4945-9ED6-BB094E88D038}"/>
          </ac:spMkLst>
        </pc:spChg>
      </pc:sldChg>
      <pc:sldChg chg="new del">
        <pc:chgData name="Matthew Bowers" userId="67aff442-99ce-47ce-aa0f-039137356af2" providerId="ADAL" clId="{D9BC20DD-B154-43AD-8710-1A51A52CEE37}" dt="2021-06-29T22:49:35.601" v="8219" actId="680"/>
        <pc:sldMkLst>
          <pc:docMk/>
          <pc:sldMk cId="4056935545" sldId="825"/>
        </pc:sldMkLst>
      </pc:sldChg>
      <pc:sldChg chg="addSp delSp modSp add mod">
        <pc:chgData name="Matthew Bowers" userId="67aff442-99ce-47ce-aa0f-039137356af2" providerId="ADAL" clId="{D9BC20DD-B154-43AD-8710-1A51A52CEE37}" dt="2021-06-29T22:57:35.464" v="8897" actId="20577"/>
        <pc:sldMkLst>
          <pc:docMk/>
          <pc:sldMk cId="3812397731" sldId="826"/>
        </pc:sldMkLst>
        <pc:spChg chg="add del">
          <ac:chgData name="Matthew Bowers" userId="67aff442-99ce-47ce-aa0f-039137356af2" providerId="ADAL" clId="{D9BC20DD-B154-43AD-8710-1A51A52CEE37}" dt="2021-06-29T22:50:33.980" v="8240"/>
          <ac:spMkLst>
            <pc:docMk/>
            <pc:sldMk cId="3812397731" sldId="826"/>
            <ac:spMk id="2" creationId="{70885A38-69AB-4F5A-A1C7-A9424E8ED507}"/>
          </ac:spMkLst>
        </pc:spChg>
        <pc:spChg chg="mod">
          <ac:chgData name="Matthew Bowers" userId="67aff442-99ce-47ce-aa0f-039137356af2" providerId="ADAL" clId="{D9BC20DD-B154-43AD-8710-1A51A52CEE37}" dt="2021-06-29T22:57:12.243" v="8874" actId="20577"/>
          <ac:spMkLst>
            <pc:docMk/>
            <pc:sldMk cId="3812397731" sldId="826"/>
            <ac:spMk id="3" creationId="{48CB641F-437D-4945-9ED6-BB094E88D038}"/>
          </ac:spMkLst>
        </pc:spChg>
        <pc:spChg chg="add del">
          <ac:chgData name="Matthew Bowers" userId="67aff442-99ce-47ce-aa0f-039137356af2" providerId="ADAL" clId="{D9BC20DD-B154-43AD-8710-1A51A52CEE37}" dt="2021-06-29T22:51:21.270" v="8262"/>
          <ac:spMkLst>
            <pc:docMk/>
            <pc:sldMk cId="3812397731" sldId="826"/>
            <ac:spMk id="4" creationId="{437369E8-7128-4A8F-BAC0-80B7DD49AEEA}"/>
          </ac:spMkLst>
        </pc:spChg>
        <pc:spChg chg="add mod">
          <ac:chgData name="Matthew Bowers" userId="67aff442-99ce-47ce-aa0f-039137356af2" providerId="ADAL" clId="{D9BC20DD-B154-43AD-8710-1A51A52CEE37}" dt="2021-06-29T22:51:33.449" v="8266" actId="113"/>
          <ac:spMkLst>
            <pc:docMk/>
            <pc:sldMk cId="3812397731" sldId="826"/>
            <ac:spMk id="6" creationId="{7F376101-5DD1-46D4-B76F-43C8497BACC9}"/>
          </ac:spMkLst>
        </pc:spChg>
        <pc:spChg chg="add mod">
          <ac:chgData name="Matthew Bowers" userId="67aff442-99ce-47ce-aa0f-039137356af2" providerId="ADAL" clId="{D9BC20DD-B154-43AD-8710-1A51A52CEE37}" dt="2021-06-29T22:57:35.464" v="8897" actId="20577"/>
          <ac:spMkLst>
            <pc:docMk/>
            <pc:sldMk cId="3812397731" sldId="826"/>
            <ac:spMk id="7" creationId="{84A26E9D-F988-4154-85A0-6E5C224BA27D}"/>
          </ac:spMkLst>
        </pc:spChg>
      </pc:sldChg>
      <pc:sldChg chg="delSp modSp new del mod">
        <pc:chgData name="Matthew Bowers" userId="67aff442-99ce-47ce-aa0f-039137356af2" providerId="ADAL" clId="{D9BC20DD-B154-43AD-8710-1A51A52CEE37}" dt="2021-07-01T22:49:24.186" v="9382" actId="47"/>
        <pc:sldMkLst>
          <pc:docMk/>
          <pc:sldMk cId="1494753567" sldId="827"/>
        </pc:sldMkLst>
        <pc:spChg chg="del">
          <ac:chgData name="Matthew Bowers" userId="67aff442-99ce-47ce-aa0f-039137356af2" providerId="ADAL" clId="{D9BC20DD-B154-43AD-8710-1A51A52CEE37}" dt="2021-07-01T00:38:28.527" v="8915" actId="478"/>
          <ac:spMkLst>
            <pc:docMk/>
            <pc:sldMk cId="1494753567" sldId="827"/>
            <ac:spMk id="2" creationId="{EC5E8210-0277-4EB0-8853-CCC962ADDBDF}"/>
          </ac:spMkLst>
        </pc:spChg>
        <pc:spChg chg="mod">
          <ac:chgData name="Matthew Bowers" userId="67aff442-99ce-47ce-aa0f-039137356af2" providerId="ADAL" clId="{D9BC20DD-B154-43AD-8710-1A51A52CEE37}" dt="2021-07-01T00:48:47.331" v="9381" actId="1076"/>
          <ac:spMkLst>
            <pc:docMk/>
            <pc:sldMk cId="1494753567" sldId="827"/>
            <ac:spMk id="3" creationId="{D77FA8DC-0B42-4A16-8AA3-BE71964E9D4A}"/>
          </ac:spMkLst>
        </pc:spChg>
      </pc:sldChg>
    </pc:docChg>
  </pc:docChgLst>
  <pc:docChgLst>
    <pc:chgData name="Matthew Bowers" userId="67aff442-99ce-47ce-aa0f-039137356af2" providerId="ADAL" clId="{B7FED61C-27BB-41DC-A14B-A835E4B43E3C}"/>
    <pc:docChg chg="modSld">
      <pc:chgData name="Matthew Bowers" userId="67aff442-99ce-47ce-aa0f-039137356af2" providerId="ADAL" clId="{B7FED61C-27BB-41DC-A14B-A835E4B43E3C}" dt="2020-10-20T13:22:50.343" v="1" actId="6549"/>
      <pc:docMkLst>
        <pc:docMk/>
      </pc:docMkLst>
      <pc:sldChg chg="modSp mod">
        <pc:chgData name="Matthew Bowers" userId="67aff442-99ce-47ce-aa0f-039137356af2" providerId="ADAL" clId="{B7FED61C-27BB-41DC-A14B-A835E4B43E3C}" dt="2020-10-20T13:22:50.343" v="1" actId="6549"/>
        <pc:sldMkLst>
          <pc:docMk/>
          <pc:sldMk cId="899182151" sldId="257"/>
        </pc:sldMkLst>
        <pc:spChg chg="mod">
          <ac:chgData name="Matthew Bowers" userId="67aff442-99ce-47ce-aa0f-039137356af2" providerId="ADAL" clId="{B7FED61C-27BB-41DC-A14B-A835E4B43E3C}" dt="2020-10-20T13:22:50.343" v="1" actId="6549"/>
          <ac:spMkLst>
            <pc:docMk/>
            <pc:sldMk cId="899182151" sldId="257"/>
            <ac:spMk id="3" creationId="{44BF1F80-CD89-4628-AEBD-8F63BA4A1B8C}"/>
          </ac:spMkLst>
        </pc:spChg>
      </pc:sldChg>
    </pc:docChg>
  </pc:docChgLst>
  <pc:docChgLst>
    <pc:chgData name="Matthew Bowers" userId="67aff442-99ce-47ce-aa0f-039137356af2" providerId="ADAL" clId="{69E78319-638C-4415-A177-B1D8441A8710}"/>
    <pc:docChg chg="custSel addSld delSld modSld sldOrd">
      <pc:chgData name="Matthew Bowers" userId="67aff442-99ce-47ce-aa0f-039137356af2" providerId="ADAL" clId="{69E78319-638C-4415-A177-B1D8441A8710}" dt="2021-07-18T17:59:36.801" v="382" actId="20577"/>
      <pc:docMkLst>
        <pc:docMk/>
      </pc:docMkLst>
      <pc:sldChg chg="modSp mod">
        <pc:chgData name="Matthew Bowers" userId="67aff442-99ce-47ce-aa0f-039137356af2" providerId="ADAL" clId="{69E78319-638C-4415-A177-B1D8441A8710}" dt="2021-07-18T17:59:36.801" v="382" actId="20577"/>
        <pc:sldMkLst>
          <pc:docMk/>
          <pc:sldMk cId="899182151" sldId="257"/>
        </pc:sldMkLst>
        <pc:spChg chg="mod">
          <ac:chgData name="Matthew Bowers" userId="67aff442-99ce-47ce-aa0f-039137356af2" providerId="ADAL" clId="{69E78319-638C-4415-A177-B1D8441A8710}" dt="2021-07-18T17:59:36.801" v="382" actId="20577"/>
          <ac:spMkLst>
            <pc:docMk/>
            <pc:sldMk cId="899182151" sldId="257"/>
            <ac:spMk id="5" creationId="{D3D4F03C-38E5-406F-A9FC-23476F4E841E}"/>
          </ac:spMkLst>
        </pc:spChg>
      </pc:sldChg>
      <pc:sldChg chg="modSp mod">
        <pc:chgData name="Matthew Bowers" userId="67aff442-99ce-47ce-aa0f-039137356af2" providerId="ADAL" clId="{69E78319-638C-4415-A177-B1D8441A8710}" dt="2021-07-14T23:33:13.860" v="15" actId="113"/>
        <pc:sldMkLst>
          <pc:docMk/>
          <pc:sldMk cId="0" sldId="773"/>
        </pc:sldMkLst>
        <pc:spChg chg="mod">
          <ac:chgData name="Matthew Bowers" userId="67aff442-99ce-47ce-aa0f-039137356af2" providerId="ADAL" clId="{69E78319-638C-4415-A177-B1D8441A8710}" dt="2021-07-14T23:33:13.860" v="15" actId="113"/>
          <ac:spMkLst>
            <pc:docMk/>
            <pc:sldMk cId="0" sldId="773"/>
            <ac:spMk id="3444" creationId="{00000000-0000-0000-0000-000000000000}"/>
          </ac:spMkLst>
        </pc:spChg>
        <pc:spChg chg="mod">
          <ac:chgData name="Matthew Bowers" userId="67aff442-99ce-47ce-aa0f-039137356af2" providerId="ADAL" clId="{69E78319-638C-4415-A177-B1D8441A8710}" dt="2021-07-14T23:31:45.961" v="2" actId="403"/>
          <ac:spMkLst>
            <pc:docMk/>
            <pc:sldMk cId="0" sldId="773"/>
            <ac:spMk id="3445" creationId="{00000000-0000-0000-0000-000000000000}"/>
          </ac:spMkLst>
        </pc:spChg>
      </pc:sldChg>
      <pc:sldChg chg="modSp add del mod">
        <pc:chgData name="Matthew Bowers" userId="67aff442-99ce-47ce-aa0f-039137356af2" providerId="ADAL" clId="{69E78319-638C-4415-A177-B1D8441A8710}" dt="2021-07-18T17:38:39.465" v="18" actId="47"/>
        <pc:sldMkLst>
          <pc:docMk/>
          <pc:sldMk cId="1849835078" sldId="827"/>
        </pc:sldMkLst>
        <pc:spChg chg="mod">
          <ac:chgData name="Matthew Bowers" userId="67aff442-99ce-47ce-aa0f-039137356af2" providerId="ADAL" clId="{69E78319-638C-4415-A177-B1D8441A8710}" dt="2021-07-18T17:38:37.882" v="17" actId="6549"/>
          <ac:spMkLst>
            <pc:docMk/>
            <pc:sldMk cId="1849835078" sldId="827"/>
            <ac:spMk id="3443" creationId="{00000000-0000-0000-0000-000000000000}"/>
          </ac:spMkLst>
        </pc:spChg>
      </pc:sldChg>
      <pc:sldChg chg="addSp delSp modSp new mod">
        <pc:chgData name="Matthew Bowers" userId="67aff442-99ce-47ce-aa0f-039137356af2" providerId="ADAL" clId="{69E78319-638C-4415-A177-B1D8441A8710}" dt="2021-07-18T17:40:35.305" v="49" actId="20577"/>
        <pc:sldMkLst>
          <pc:docMk/>
          <pc:sldMk cId="3300910266" sldId="827"/>
        </pc:sldMkLst>
        <pc:spChg chg="del">
          <ac:chgData name="Matthew Bowers" userId="67aff442-99ce-47ce-aa0f-039137356af2" providerId="ADAL" clId="{69E78319-638C-4415-A177-B1D8441A8710}" dt="2021-07-18T17:38:51.838" v="20" actId="478"/>
          <ac:spMkLst>
            <pc:docMk/>
            <pc:sldMk cId="3300910266" sldId="827"/>
            <ac:spMk id="2" creationId="{DFC6C460-09A2-4033-BFA9-DB6341C40D30}"/>
          </ac:spMkLst>
        </pc:spChg>
        <pc:spChg chg="add mod">
          <ac:chgData name="Matthew Bowers" userId="67aff442-99ce-47ce-aa0f-039137356af2" providerId="ADAL" clId="{69E78319-638C-4415-A177-B1D8441A8710}" dt="2021-07-18T17:40:35.305" v="49" actId="20577"/>
          <ac:spMkLst>
            <pc:docMk/>
            <pc:sldMk cId="3300910266" sldId="827"/>
            <ac:spMk id="3" creationId="{06C7F61B-7AD7-4078-9676-B5949FC28758}"/>
          </ac:spMkLst>
        </pc:spChg>
      </pc:sldChg>
      <pc:sldChg chg="modSp add mod">
        <pc:chgData name="Matthew Bowers" userId="67aff442-99ce-47ce-aa0f-039137356af2" providerId="ADAL" clId="{69E78319-638C-4415-A177-B1D8441A8710}" dt="2021-07-18T17:52:51.416" v="156" actId="122"/>
        <pc:sldMkLst>
          <pc:docMk/>
          <pc:sldMk cId="4257788563" sldId="828"/>
        </pc:sldMkLst>
        <pc:spChg chg="mod">
          <ac:chgData name="Matthew Bowers" userId="67aff442-99ce-47ce-aa0f-039137356af2" providerId="ADAL" clId="{69E78319-638C-4415-A177-B1D8441A8710}" dt="2021-07-18T17:52:51.416" v="156" actId="122"/>
          <ac:spMkLst>
            <pc:docMk/>
            <pc:sldMk cId="4257788563" sldId="828"/>
            <ac:spMk id="3" creationId="{06C7F61B-7AD7-4078-9676-B5949FC28758}"/>
          </ac:spMkLst>
        </pc:spChg>
      </pc:sldChg>
      <pc:sldChg chg="add ord">
        <pc:chgData name="Matthew Bowers" userId="67aff442-99ce-47ce-aa0f-039137356af2" providerId="ADAL" clId="{69E78319-638C-4415-A177-B1D8441A8710}" dt="2021-07-18T17:51:29.345" v="83"/>
        <pc:sldMkLst>
          <pc:docMk/>
          <pc:sldMk cId="532328680" sldId="829"/>
        </pc:sldMkLst>
      </pc:sldChg>
      <pc:sldChg chg="modSp add mod ord">
        <pc:chgData name="Matthew Bowers" userId="67aff442-99ce-47ce-aa0f-039137356af2" providerId="ADAL" clId="{69E78319-638C-4415-A177-B1D8441A8710}" dt="2021-07-18T17:53:00.160" v="157" actId="122"/>
        <pc:sldMkLst>
          <pc:docMk/>
          <pc:sldMk cId="2718042950" sldId="830"/>
        </pc:sldMkLst>
        <pc:spChg chg="mod">
          <ac:chgData name="Matthew Bowers" userId="67aff442-99ce-47ce-aa0f-039137356af2" providerId="ADAL" clId="{69E78319-638C-4415-A177-B1D8441A8710}" dt="2021-07-18T17:53:00.160" v="157" actId="122"/>
          <ac:spMkLst>
            <pc:docMk/>
            <pc:sldMk cId="2718042950" sldId="830"/>
            <ac:spMk id="3" creationId="{06C7F61B-7AD7-4078-9676-B5949FC28758}"/>
          </ac:spMkLst>
        </pc:spChg>
      </pc:sldChg>
      <pc:sldChg chg="add ord">
        <pc:chgData name="Matthew Bowers" userId="67aff442-99ce-47ce-aa0f-039137356af2" providerId="ADAL" clId="{69E78319-638C-4415-A177-B1D8441A8710}" dt="2021-07-18T17:52:46.424" v="155"/>
        <pc:sldMkLst>
          <pc:docMk/>
          <pc:sldMk cId="2339213969" sldId="831"/>
        </pc:sldMkLst>
      </pc:sldChg>
      <pc:sldChg chg="modSp add mod ord">
        <pc:chgData name="Matthew Bowers" userId="67aff442-99ce-47ce-aa0f-039137356af2" providerId="ADAL" clId="{69E78319-638C-4415-A177-B1D8441A8710}" dt="2021-07-18T17:58:56.981" v="349" actId="20577"/>
        <pc:sldMkLst>
          <pc:docMk/>
          <pc:sldMk cId="1567068324" sldId="832"/>
        </pc:sldMkLst>
        <pc:spChg chg="mod">
          <ac:chgData name="Matthew Bowers" userId="67aff442-99ce-47ce-aa0f-039137356af2" providerId="ADAL" clId="{69E78319-638C-4415-A177-B1D8441A8710}" dt="2021-07-18T17:58:56.981" v="349" actId="20577"/>
          <ac:spMkLst>
            <pc:docMk/>
            <pc:sldMk cId="1567068324" sldId="832"/>
            <ac:spMk id="3" creationId="{06C7F61B-7AD7-4078-9676-B5949FC28758}"/>
          </ac:spMkLst>
        </pc:spChg>
      </pc:sldChg>
      <pc:sldChg chg="add">
        <pc:chgData name="Matthew Bowers" userId="67aff442-99ce-47ce-aa0f-039137356af2" providerId="ADAL" clId="{69E78319-638C-4415-A177-B1D8441A8710}" dt="2021-07-18T17:59:00.305" v="350"/>
        <pc:sldMkLst>
          <pc:docMk/>
          <pc:sldMk cId="795855673" sldId="833"/>
        </pc:sldMkLst>
      </pc:sldChg>
    </pc:docChg>
  </pc:docChgLst>
  <pc:docChgLst>
    <pc:chgData name="Matthew Bowers" userId="67aff442-99ce-47ce-aa0f-039137356af2" providerId="ADAL" clId="{C17D11E4-B8F3-48A2-805F-AB550E94BEFE}"/>
    <pc:docChg chg="undo redo custSel addSld delSld modSld sldOrd">
      <pc:chgData name="Matthew Bowers" userId="67aff442-99ce-47ce-aa0f-039137356af2" providerId="ADAL" clId="{C17D11E4-B8F3-48A2-805F-AB550E94BEFE}" dt="2022-06-05T13:04:22.064" v="1466" actId="20577"/>
      <pc:docMkLst>
        <pc:docMk/>
      </pc:docMkLst>
      <pc:sldChg chg="modSp mod">
        <pc:chgData name="Matthew Bowers" userId="67aff442-99ce-47ce-aa0f-039137356af2" providerId="ADAL" clId="{C17D11E4-B8F3-48A2-805F-AB550E94BEFE}" dt="2022-06-05T13:04:22.064" v="1466" actId="20577"/>
        <pc:sldMkLst>
          <pc:docMk/>
          <pc:sldMk cId="899182151" sldId="257"/>
        </pc:sldMkLst>
        <pc:spChg chg="mod">
          <ac:chgData name="Matthew Bowers" userId="67aff442-99ce-47ce-aa0f-039137356af2" providerId="ADAL" clId="{C17D11E4-B8F3-48A2-805F-AB550E94BEFE}" dt="2022-05-31T19:02:52.318" v="1416" actId="20577"/>
          <ac:spMkLst>
            <pc:docMk/>
            <pc:sldMk cId="899182151" sldId="257"/>
            <ac:spMk id="3" creationId="{44BF1F80-CD89-4628-AEBD-8F63BA4A1B8C}"/>
          </ac:spMkLst>
        </pc:spChg>
        <pc:spChg chg="mod">
          <ac:chgData name="Matthew Bowers" userId="67aff442-99ce-47ce-aa0f-039137356af2" providerId="ADAL" clId="{C17D11E4-B8F3-48A2-805F-AB550E94BEFE}" dt="2022-06-05T13:04:22.064" v="1466" actId="20577"/>
          <ac:spMkLst>
            <pc:docMk/>
            <pc:sldMk cId="899182151" sldId="257"/>
            <ac:spMk id="5" creationId="{D3D4F03C-38E5-406F-A9FC-23476F4E841E}"/>
          </ac:spMkLst>
        </pc:spChg>
        <pc:spChg chg="mod">
          <ac:chgData name="Matthew Bowers" userId="67aff442-99ce-47ce-aa0f-039137356af2" providerId="ADAL" clId="{C17D11E4-B8F3-48A2-805F-AB550E94BEFE}" dt="2022-05-31T18:24:06.599" v="1262" actId="20577"/>
          <ac:spMkLst>
            <pc:docMk/>
            <pc:sldMk cId="899182151" sldId="257"/>
            <ac:spMk id="6" creationId="{2B4D426D-4C59-4ACF-8E26-A8222DF9F72D}"/>
          </ac:spMkLst>
        </pc:spChg>
      </pc:sldChg>
      <pc:sldChg chg="addSp delSp modSp mod">
        <pc:chgData name="Matthew Bowers" userId="67aff442-99ce-47ce-aa0f-039137356af2" providerId="ADAL" clId="{C17D11E4-B8F3-48A2-805F-AB550E94BEFE}" dt="2021-10-09T15:52:44.559" v="406" actId="20577"/>
        <pc:sldMkLst>
          <pc:docMk/>
          <pc:sldMk cId="3238716454" sldId="365"/>
        </pc:sldMkLst>
        <pc:spChg chg="add del">
          <ac:chgData name="Matthew Bowers" userId="67aff442-99ce-47ce-aa0f-039137356af2" providerId="ADAL" clId="{C17D11E4-B8F3-48A2-805F-AB550E94BEFE}" dt="2021-10-09T15:39:42.144" v="163"/>
          <ac:spMkLst>
            <pc:docMk/>
            <pc:sldMk cId="3238716454" sldId="365"/>
            <ac:spMk id="2" creationId="{E10DA717-8EB6-4174-A776-0BFE6A5A0C67}"/>
          </ac:spMkLst>
        </pc:spChg>
        <pc:spChg chg="mod">
          <ac:chgData name="Matthew Bowers" userId="67aff442-99ce-47ce-aa0f-039137356af2" providerId="ADAL" clId="{C17D11E4-B8F3-48A2-805F-AB550E94BEFE}" dt="2021-10-09T15:52:44.559" v="406" actId="20577"/>
          <ac:spMkLst>
            <pc:docMk/>
            <pc:sldMk cId="3238716454" sldId="365"/>
            <ac:spMk id="3" creationId="{593A2213-2D03-4B3A-88B2-DAF1A49294AB}"/>
          </ac:spMkLst>
        </pc:spChg>
      </pc:sldChg>
      <pc:sldChg chg="del">
        <pc:chgData name="Matthew Bowers" userId="67aff442-99ce-47ce-aa0f-039137356af2" providerId="ADAL" clId="{C17D11E4-B8F3-48A2-805F-AB550E94BEFE}" dt="2021-10-09T15:49:50.592" v="284" actId="47"/>
        <pc:sldMkLst>
          <pc:docMk/>
          <pc:sldMk cId="3686329978" sldId="366"/>
        </pc:sldMkLst>
      </pc:sldChg>
      <pc:sldChg chg="del">
        <pc:chgData name="Matthew Bowers" userId="67aff442-99ce-47ce-aa0f-039137356af2" providerId="ADAL" clId="{C17D11E4-B8F3-48A2-805F-AB550E94BEFE}" dt="2021-10-09T15:49:53.103" v="285" actId="47"/>
        <pc:sldMkLst>
          <pc:docMk/>
          <pc:sldMk cId="1430063418" sldId="367"/>
        </pc:sldMkLst>
      </pc:sldChg>
      <pc:sldChg chg="del">
        <pc:chgData name="Matthew Bowers" userId="67aff442-99ce-47ce-aa0f-039137356af2" providerId="ADAL" clId="{C17D11E4-B8F3-48A2-805F-AB550E94BEFE}" dt="2021-10-09T15:49:55.201" v="286" actId="47"/>
        <pc:sldMkLst>
          <pc:docMk/>
          <pc:sldMk cId="1466463667" sldId="368"/>
        </pc:sldMkLst>
      </pc:sldChg>
      <pc:sldChg chg="del">
        <pc:chgData name="Matthew Bowers" userId="67aff442-99ce-47ce-aa0f-039137356af2" providerId="ADAL" clId="{C17D11E4-B8F3-48A2-805F-AB550E94BEFE}" dt="2021-10-09T15:49:57.630" v="287" actId="47"/>
        <pc:sldMkLst>
          <pc:docMk/>
          <pc:sldMk cId="60570656" sldId="369"/>
        </pc:sldMkLst>
      </pc:sldChg>
      <pc:sldChg chg="addSp delSp modSp mod">
        <pc:chgData name="Matthew Bowers" userId="67aff442-99ce-47ce-aa0f-039137356af2" providerId="ADAL" clId="{C17D11E4-B8F3-48A2-805F-AB550E94BEFE}" dt="2021-10-09T15:56:15.359" v="699" actId="20577"/>
        <pc:sldMkLst>
          <pc:docMk/>
          <pc:sldMk cId="4109243699" sldId="370"/>
        </pc:sldMkLst>
        <pc:spChg chg="add del">
          <ac:chgData name="Matthew Bowers" userId="67aff442-99ce-47ce-aa0f-039137356af2" providerId="ADAL" clId="{C17D11E4-B8F3-48A2-805F-AB550E94BEFE}" dt="2021-10-09T15:50:15.824" v="291"/>
          <ac:spMkLst>
            <pc:docMk/>
            <pc:sldMk cId="4109243699" sldId="370"/>
            <ac:spMk id="2" creationId="{79E9EB27-CE21-433C-A3DA-D6F97C773921}"/>
          </ac:spMkLst>
        </pc:spChg>
        <pc:spChg chg="mod">
          <ac:chgData name="Matthew Bowers" userId="67aff442-99ce-47ce-aa0f-039137356af2" providerId="ADAL" clId="{C17D11E4-B8F3-48A2-805F-AB550E94BEFE}" dt="2021-10-09T15:56:15.359" v="699" actId="20577"/>
          <ac:spMkLst>
            <pc:docMk/>
            <pc:sldMk cId="4109243699" sldId="370"/>
            <ac:spMk id="3" creationId="{593A2213-2D03-4B3A-88B2-DAF1A49294AB}"/>
          </ac:spMkLst>
        </pc:spChg>
      </pc:sldChg>
      <pc:sldChg chg="del">
        <pc:chgData name="Matthew Bowers" userId="67aff442-99ce-47ce-aa0f-039137356af2" providerId="ADAL" clId="{C17D11E4-B8F3-48A2-805F-AB550E94BEFE}" dt="2021-10-09T15:50:36.245" v="312" actId="47"/>
        <pc:sldMkLst>
          <pc:docMk/>
          <pc:sldMk cId="3932245601" sldId="371"/>
        </pc:sldMkLst>
      </pc:sldChg>
      <pc:sldChg chg="modSp add mod">
        <pc:chgData name="Matthew Bowers" userId="67aff442-99ce-47ce-aa0f-039137356af2" providerId="ADAL" clId="{C17D11E4-B8F3-48A2-805F-AB550E94BEFE}" dt="2021-10-09T15:27:33.719" v="8"/>
        <pc:sldMkLst>
          <pc:docMk/>
          <pc:sldMk cId="2273524954" sldId="834"/>
        </pc:sldMkLst>
        <pc:spChg chg="mod">
          <ac:chgData name="Matthew Bowers" userId="67aff442-99ce-47ce-aa0f-039137356af2" providerId="ADAL" clId="{C17D11E4-B8F3-48A2-805F-AB550E94BEFE}" dt="2021-10-09T15:27:33.719" v="8"/>
          <ac:spMkLst>
            <pc:docMk/>
            <pc:sldMk cId="2273524954" sldId="834"/>
            <ac:spMk id="3" creationId="{06C7F61B-7AD7-4078-9676-B5949FC28758}"/>
          </ac:spMkLst>
        </pc:spChg>
      </pc:sldChg>
      <pc:sldChg chg="modSp add del mod">
        <pc:chgData name="Matthew Bowers" userId="67aff442-99ce-47ce-aa0f-039137356af2" providerId="ADAL" clId="{C17D11E4-B8F3-48A2-805F-AB550E94BEFE}" dt="2021-10-09T15:28:36.505" v="34" actId="1076"/>
        <pc:sldMkLst>
          <pc:docMk/>
          <pc:sldMk cId="2846052409" sldId="835"/>
        </pc:sldMkLst>
        <pc:spChg chg="mod">
          <ac:chgData name="Matthew Bowers" userId="67aff442-99ce-47ce-aa0f-039137356af2" providerId="ADAL" clId="{C17D11E4-B8F3-48A2-805F-AB550E94BEFE}" dt="2021-10-09T15:28:36.505" v="34" actId="1076"/>
          <ac:spMkLst>
            <pc:docMk/>
            <pc:sldMk cId="2846052409" sldId="835"/>
            <ac:spMk id="3" creationId="{06C7F61B-7AD7-4078-9676-B5949FC28758}"/>
          </ac:spMkLst>
        </pc:spChg>
      </pc:sldChg>
      <pc:sldChg chg="add ord">
        <pc:chgData name="Matthew Bowers" userId="67aff442-99ce-47ce-aa0f-039137356af2" providerId="ADAL" clId="{C17D11E4-B8F3-48A2-805F-AB550E94BEFE}" dt="2021-10-09T15:28:42.361" v="37"/>
        <pc:sldMkLst>
          <pc:docMk/>
          <pc:sldMk cId="1391154824" sldId="836"/>
        </pc:sldMkLst>
      </pc:sldChg>
      <pc:sldChg chg="modSp add mod ord">
        <pc:chgData name="Matthew Bowers" userId="67aff442-99ce-47ce-aa0f-039137356af2" providerId="ADAL" clId="{C17D11E4-B8F3-48A2-805F-AB550E94BEFE}" dt="2021-10-09T15:29:30.065" v="55" actId="20577"/>
        <pc:sldMkLst>
          <pc:docMk/>
          <pc:sldMk cId="3162627560" sldId="837"/>
        </pc:sldMkLst>
        <pc:spChg chg="mod">
          <ac:chgData name="Matthew Bowers" userId="67aff442-99ce-47ce-aa0f-039137356af2" providerId="ADAL" clId="{C17D11E4-B8F3-48A2-805F-AB550E94BEFE}" dt="2021-10-09T15:29:30.065" v="55" actId="20577"/>
          <ac:spMkLst>
            <pc:docMk/>
            <pc:sldMk cId="3162627560" sldId="837"/>
            <ac:spMk id="3" creationId="{06C7F61B-7AD7-4078-9676-B5949FC28758}"/>
          </ac:spMkLst>
        </pc:spChg>
      </pc:sldChg>
      <pc:sldChg chg="add">
        <pc:chgData name="Matthew Bowers" userId="67aff442-99ce-47ce-aa0f-039137356af2" providerId="ADAL" clId="{C17D11E4-B8F3-48A2-805F-AB550E94BEFE}" dt="2021-10-09T15:29:40.611" v="56"/>
        <pc:sldMkLst>
          <pc:docMk/>
          <pc:sldMk cId="3097309058" sldId="838"/>
        </pc:sldMkLst>
      </pc:sldChg>
      <pc:sldChg chg="modSp add mod ord">
        <pc:chgData name="Matthew Bowers" userId="67aff442-99ce-47ce-aa0f-039137356af2" providerId="ADAL" clId="{C17D11E4-B8F3-48A2-805F-AB550E94BEFE}" dt="2021-10-09T15:30:07.659" v="74" actId="20577"/>
        <pc:sldMkLst>
          <pc:docMk/>
          <pc:sldMk cId="3571954681" sldId="839"/>
        </pc:sldMkLst>
        <pc:spChg chg="mod">
          <ac:chgData name="Matthew Bowers" userId="67aff442-99ce-47ce-aa0f-039137356af2" providerId="ADAL" clId="{C17D11E4-B8F3-48A2-805F-AB550E94BEFE}" dt="2021-10-09T15:30:07.659" v="74" actId="20577"/>
          <ac:spMkLst>
            <pc:docMk/>
            <pc:sldMk cId="3571954681" sldId="839"/>
            <ac:spMk id="3" creationId="{06C7F61B-7AD7-4078-9676-B5949FC28758}"/>
          </ac:spMkLst>
        </pc:spChg>
      </pc:sldChg>
      <pc:sldChg chg="add ord">
        <pc:chgData name="Matthew Bowers" userId="67aff442-99ce-47ce-aa0f-039137356af2" providerId="ADAL" clId="{C17D11E4-B8F3-48A2-805F-AB550E94BEFE}" dt="2021-10-09T15:30:24.383" v="77"/>
        <pc:sldMkLst>
          <pc:docMk/>
          <pc:sldMk cId="441060551" sldId="840"/>
        </pc:sldMkLst>
      </pc:sldChg>
      <pc:sldChg chg="modSp add mod ord">
        <pc:chgData name="Matthew Bowers" userId="67aff442-99ce-47ce-aa0f-039137356af2" providerId="ADAL" clId="{C17D11E4-B8F3-48A2-805F-AB550E94BEFE}" dt="2021-10-09T15:31:12.987" v="91" actId="20577"/>
        <pc:sldMkLst>
          <pc:docMk/>
          <pc:sldMk cId="1179827608" sldId="841"/>
        </pc:sldMkLst>
        <pc:spChg chg="mod">
          <ac:chgData name="Matthew Bowers" userId="67aff442-99ce-47ce-aa0f-039137356af2" providerId="ADAL" clId="{C17D11E4-B8F3-48A2-805F-AB550E94BEFE}" dt="2021-10-09T15:31:12.987" v="91" actId="20577"/>
          <ac:spMkLst>
            <pc:docMk/>
            <pc:sldMk cId="1179827608" sldId="841"/>
            <ac:spMk id="3" creationId="{06C7F61B-7AD7-4078-9676-B5949FC28758}"/>
          </ac:spMkLst>
        </pc:spChg>
      </pc:sldChg>
      <pc:sldChg chg="addSp delSp modSp add mod ord">
        <pc:chgData name="Matthew Bowers" userId="67aff442-99ce-47ce-aa0f-039137356af2" providerId="ADAL" clId="{C17D11E4-B8F3-48A2-805F-AB550E94BEFE}" dt="2021-10-09T15:36:52.061" v="156" actId="27636"/>
        <pc:sldMkLst>
          <pc:docMk/>
          <pc:sldMk cId="2302922061" sldId="842"/>
        </pc:sldMkLst>
        <pc:spChg chg="add del">
          <ac:chgData name="Matthew Bowers" userId="67aff442-99ce-47ce-aa0f-039137356af2" providerId="ADAL" clId="{C17D11E4-B8F3-48A2-805F-AB550E94BEFE}" dt="2021-10-09T15:35:10.931" v="104"/>
          <ac:spMkLst>
            <pc:docMk/>
            <pc:sldMk cId="2302922061" sldId="842"/>
            <ac:spMk id="2" creationId="{50731D8C-D40D-418D-9593-C418F45DCC5B}"/>
          </ac:spMkLst>
        </pc:spChg>
        <pc:spChg chg="mod">
          <ac:chgData name="Matthew Bowers" userId="67aff442-99ce-47ce-aa0f-039137356af2" providerId="ADAL" clId="{C17D11E4-B8F3-48A2-805F-AB550E94BEFE}" dt="2021-10-09T15:36:52.061" v="156" actId="27636"/>
          <ac:spMkLst>
            <pc:docMk/>
            <pc:sldMk cId="2302922061" sldId="842"/>
            <ac:spMk id="3" creationId="{AC7A58D5-8A8B-47CA-8301-BF39D12DB3E7}"/>
          </ac:spMkLst>
        </pc:spChg>
        <pc:spChg chg="add del">
          <ac:chgData name="Matthew Bowers" userId="67aff442-99ce-47ce-aa0f-039137356af2" providerId="ADAL" clId="{C17D11E4-B8F3-48A2-805F-AB550E94BEFE}" dt="2021-10-09T15:35:43.973" v="109"/>
          <ac:spMkLst>
            <pc:docMk/>
            <pc:sldMk cId="2302922061" sldId="842"/>
            <ac:spMk id="4" creationId="{5E3190CF-19E4-408D-B029-95E0FDACEB47}"/>
          </ac:spMkLst>
        </pc:spChg>
      </pc:sldChg>
      <pc:sldChg chg="new del">
        <pc:chgData name="Matthew Bowers" userId="67aff442-99ce-47ce-aa0f-039137356af2" providerId="ADAL" clId="{C17D11E4-B8F3-48A2-805F-AB550E94BEFE}" dt="2021-10-09T15:34:21.064" v="93" actId="680"/>
        <pc:sldMkLst>
          <pc:docMk/>
          <pc:sldMk cId="3214812016" sldId="842"/>
        </pc:sldMkLst>
      </pc:sldChg>
      <pc:sldChg chg="add ord">
        <pc:chgData name="Matthew Bowers" userId="67aff442-99ce-47ce-aa0f-039137356af2" providerId="ADAL" clId="{C17D11E4-B8F3-48A2-805F-AB550E94BEFE}" dt="2021-10-09T15:37:15.231" v="159"/>
        <pc:sldMkLst>
          <pc:docMk/>
          <pc:sldMk cId="3096155688" sldId="843"/>
        </pc:sldMkLst>
      </pc:sldChg>
      <pc:sldChg chg="addSp delSp modSp add mod">
        <pc:chgData name="Matthew Bowers" userId="67aff442-99ce-47ce-aa0f-039137356af2" providerId="ADAL" clId="{C17D11E4-B8F3-48A2-805F-AB550E94BEFE}" dt="2021-10-09T15:53:40.968" v="506" actId="20577"/>
        <pc:sldMkLst>
          <pc:docMk/>
          <pc:sldMk cId="2656831637" sldId="844"/>
        </pc:sldMkLst>
        <pc:spChg chg="add del">
          <ac:chgData name="Matthew Bowers" userId="67aff442-99ce-47ce-aa0f-039137356af2" providerId="ADAL" clId="{C17D11E4-B8F3-48A2-805F-AB550E94BEFE}" dt="2021-10-09T15:47:04.077" v="198"/>
          <ac:spMkLst>
            <pc:docMk/>
            <pc:sldMk cId="2656831637" sldId="844"/>
            <ac:spMk id="2" creationId="{B4BE24E7-D768-484E-878E-025648B52F18}"/>
          </ac:spMkLst>
        </pc:spChg>
        <pc:spChg chg="mod">
          <ac:chgData name="Matthew Bowers" userId="67aff442-99ce-47ce-aa0f-039137356af2" providerId="ADAL" clId="{C17D11E4-B8F3-48A2-805F-AB550E94BEFE}" dt="2021-10-09T15:53:40.968" v="506" actId="20577"/>
          <ac:spMkLst>
            <pc:docMk/>
            <pc:sldMk cId="2656831637" sldId="844"/>
            <ac:spMk id="3" creationId="{593A2213-2D03-4B3A-88B2-DAF1A49294AB}"/>
          </ac:spMkLst>
        </pc:spChg>
      </pc:sldChg>
      <pc:sldChg chg="addSp delSp modSp add mod">
        <pc:chgData name="Matthew Bowers" userId="67aff442-99ce-47ce-aa0f-039137356af2" providerId="ADAL" clId="{C17D11E4-B8F3-48A2-805F-AB550E94BEFE}" dt="2021-10-09T15:54:26.394" v="560" actId="20577"/>
        <pc:sldMkLst>
          <pc:docMk/>
          <pc:sldMk cId="2838616840" sldId="845"/>
        </pc:sldMkLst>
        <pc:spChg chg="add del">
          <ac:chgData name="Matthew Bowers" userId="67aff442-99ce-47ce-aa0f-039137356af2" providerId="ADAL" clId="{C17D11E4-B8F3-48A2-805F-AB550E94BEFE}" dt="2021-10-09T15:47:53.710" v="224"/>
          <ac:spMkLst>
            <pc:docMk/>
            <pc:sldMk cId="2838616840" sldId="845"/>
            <ac:spMk id="2" creationId="{19C1C806-FF11-49AF-BBA7-AB61D7ADBFB1}"/>
          </ac:spMkLst>
        </pc:spChg>
        <pc:spChg chg="mod">
          <ac:chgData name="Matthew Bowers" userId="67aff442-99ce-47ce-aa0f-039137356af2" providerId="ADAL" clId="{C17D11E4-B8F3-48A2-805F-AB550E94BEFE}" dt="2021-10-09T15:54:26.394" v="560" actId="20577"/>
          <ac:spMkLst>
            <pc:docMk/>
            <pc:sldMk cId="2838616840" sldId="845"/>
            <ac:spMk id="3" creationId="{593A2213-2D03-4B3A-88B2-DAF1A49294AB}"/>
          </ac:spMkLst>
        </pc:spChg>
      </pc:sldChg>
      <pc:sldChg chg="addSp delSp modSp add mod ord">
        <pc:chgData name="Matthew Bowers" userId="67aff442-99ce-47ce-aa0f-039137356af2" providerId="ADAL" clId="{C17D11E4-B8F3-48A2-805F-AB550E94BEFE}" dt="2021-10-09T15:55:18.818" v="627" actId="20577"/>
        <pc:sldMkLst>
          <pc:docMk/>
          <pc:sldMk cId="840644874" sldId="846"/>
        </pc:sldMkLst>
        <pc:spChg chg="add del">
          <ac:chgData name="Matthew Bowers" userId="67aff442-99ce-47ce-aa0f-039137356af2" providerId="ADAL" clId="{C17D11E4-B8F3-48A2-805F-AB550E94BEFE}" dt="2021-10-09T15:49:08.817" v="257"/>
          <ac:spMkLst>
            <pc:docMk/>
            <pc:sldMk cId="840644874" sldId="846"/>
            <ac:spMk id="2" creationId="{8A6F235F-E15D-4370-82AA-333FDE6FE9D4}"/>
          </ac:spMkLst>
        </pc:spChg>
        <pc:spChg chg="mod">
          <ac:chgData name="Matthew Bowers" userId="67aff442-99ce-47ce-aa0f-039137356af2" providerId="ADAL" clId="{C17D11E4-B8F3-48A2-805F-AB550E94BEFE}" dt="2021-10-09T15:55:18.818" v="627" actId="20577"/>
          <ac:spMkLst>
            <pc:docMk/>
            <pc:sldMk cId="840644874" sldId="846"/>
            <ac:spMk id="3" creationId="{593A2213-2D03-4B3A-88B2-DAF1A49294AB}"/>
          </ac:spMkLst>
        </pc:spChg>
      </pc:sldChg>
      <pc:sldChg chg="modSp add mod ord">
        <pc:chgData name="Matthew Bowers" userId="67aff442-99ce-47ce-aa0f-039137356af2" providerId="ADAL" clId="{C17D11E4-B8F3-48A2-805F-AB550E94BEFE}" dt="2021-10-09T15:55:51.838" v="682" actId="20577"/>
        <pc:sldMkLst>
          <pc:docMk/>
          <pc:sldMk cId="3973326801" sldId="847"/>
        </pc:sldMkLst>
        <pc:spChg chg="mod">
          <ac:chgData name="Matthew Bowers" userId="67aff442-99ce-47ce-aa0f-039137356af2" providerId="ADAL" clId="{C17D11E4-B8F3-48A2-805F-AB550E94BEFE}" dt="2021-10-09T15:55:51.838" v="682" actId="20577"/>
          <ac:spMkLst>
            <pc:docMk/>
            <pc:sldMk cId="3973326801" sldId="847"/>
            <ac:spMk id="3" creationId="{593A2213-2D03-4B3A-88B2-DAF1A49294AB}"/>
          </ac:spMkLst>
        </pc:spChg>
      </pc:sldChg>
      <pc:sldChg chg="modSp add mod ord">
        <pc:chgData name="Matthew Bowers" userId="67aff442-99ce-47ce-aa0f-039137356af2" providerId="ADAL" clId="{C17D11E4-B8F3-48A2-805F-AB550E94BEFE}" dt="2021-10-09T15:56:43.696" v="746" actId="20577"/>
        <pc:sldMkLst>
          <pc:docMk/>
          <pc:sldMk cId="1058885624" sldId="848"/>
        </pc:sldMkLst>
        <pc:spChg chg="mod">
          <ac:chgData name="Matthew Bowers" userId="67aff442-99ce-47ce-aa0f-039137356af2" providerId="ADAL" clId="{C17D11E4-B8F3-48A2-805F-AB550E94BEFE}" dt="2021-10-09T15:56:43.696" v="746" actId="20577"/>
          <ac:spMkLst>
            <pc:docMk/>
            <pc:sldMk cId="1058885624" sldId="848"/>
            <ac:spMk id="3" creationId="{593A2213-2D03-4B3A-88B2-DAF1A49294AB}"/>
          </ac:spMkLst>
        </pc:spChg>
      </pc:sldChg>
      <pc:sldChg chg="addSp delSp modSp add mod">
        <pc:chgData name="Matthew Bowers" userId="67aff442-99ce-47ce-aa0f-039137356af2" providerId="ADAL" clId="{C17D11E4-B8F3-48A2-805F-AB550E94BEFE}" dt="2021-10-09T16:07:47.656" v="897" actId="20577"/>
        <pc:sldMkLst>
          <pc:docMk/>
          <pc:sldMk cId="1906462804" sldId="849"/>
        </pc:sldMkLst>
        <pc:spChg chg="add del">
          <ac:chgData name="Matthew Bowers" userId="67aff442-99ce-47ce-aa0f-039137356af2" providerId="ADAL" clId="{C17D11E4-B8F3-48A2-805F-AB550E94BEFE}" dt="2021-10-09T16:01:41.635" v="751"/>
          <ac:spMkLst>
            <pc:docMk/>
            <pc:sldMk cId="1906462804" sldId="849"/>
            <ac:spMk id="2" creationId="{084F1F34-0316-4EA9-A15D-485BC8F8EA11}"/>
          </ac:spMkLst>
        </pc:spChg>
        <pc:spChg chg="mod">
          <ac:chgData name="Matthew Bowers" userId="67aff442-99ce-47ce-aa0f-039137356af2" providerId="ADAL" clId="{C17D11E4-B8F3-48A2-805F-AB550E94BEFE}" dt="2021-10-09T16:07:28.438" v="888" actId="1076"/>
          <ac:spMkLst>
            <pc:docMk/>
            <pc:sldMk cId="1906462804" sldId="849"/>
            <ac:spMk id="3" creationId="{06C7F61B-7AD7-4078-9676-B5949FC28758}"/>
          </ac:spMkLst>
        </pc:spChg>
        <pc:spChg chg="add del">
          <ac:chgData name="Matthew Bowers" userId="67aff442-99ce-47ce-aa0f-039137356af2" providerId="ADAL" clId="{C17D11E4-B8F3-48A2-805F-AB550E94BEFE}" dt="2021-10-09T16:06:19.270" v="856"/>
          <ac:spMkLst>
            <pc:docMk/>
            <pc:sldMk cId="1906462804" sldId="849"/>
            <ac:spMk id="4" creationId="{310C2F28-A0A3-40C3-8122-3A313A10EFEB}"/>
          </ac:spMkLst>
        </pc:spChg>
        <pc:spChg chg="add mod">
          <ac:chgData name="Matthew Bowers" userId="67aff442-99ce-47ce-aa0f-039137356af2" providerId="ADAL" clId="{C17D11E4-B8F3-48A2-805F-AB550E94BEFE}" dt="2021-10-09T16:07:47.656" v="897" actId="20577"/>
          <ac:spMkLst>
            <pc:docMk/>
            <pc:sldMk cId="1906462804" sldId="849"/>
            <ac:spMk id="6" creationId="{F0E792FB-B6B5-438C-B0BC-0059F82959F6}"/>
          </ac:spMkLst>
        </pc:spChg>
      </pc:sldChg>
      <pc:sldChg chg="addSp delSp modSp new mod">
        <pc:chgData name="Matthew Bowers" userId="67aff442-99ce-47ce-aa0f-039137356af2" providerId="ADAL" clId="{C17D11E4-B8F3-48A2-805F-AB550E94BEFE}" dt="2022-05-31T17:51:13.104" v="978" actId="1076"/>
        <pc:sldMkLst>
          <pc:docMk/>
          <pc:sldMk cId="2698684018" sldId="850"/>
        </pc:sldMkLst>
        <pc:spChg chg="mod">
          <ac:chgData name="Matthew Bowers" userId="67aff442-99ce-47ce-aa0f-039137356af2" providerId="ADAL" clId="{C17D11E4-B8F3-48A2-805F-AB550E94BEFE}" dt="2022-05-31T17:51:13.104" v="978" actId="1076"/>
          <ac:spMkLst>
            <pc:docMk/>
            <pc:sldMk cId="2698684018" sldId="850"/>
            <ac:spMk id="2" creationId="{3A434256-5ED3-9730-9E7F-6A7589766D4E}"/>
          </ac:spMkLst>
        </pc:spChg>
        <pc:spChg chg="add mod">
          <ac:chgData name="Matthew Bowers" userId="67aff442-99ce-47ce-aa0f-039137356af2" providerId="ADAL" clId="{C17D11E4-B8F3-48A2-805F-AB550E94BEFE}" dt="2022-05-31T17:50:45.129" v="977" actId="113"/>
          <ac:spMkLst>
            <pc:docMk/>
            <pc:sldMk cId="2698684018" sldId="850"/>
            <ac:spMk id="3" creationId="{94FBDA8D-F431-9A96-A905-331E4F81B8CA}"/>
          </ac:spMkLst>
        </pc:spChg>
        <pc:spChg chg="add del">
          <ac:chgData name="Matthew Bowers" userId="67aff442-99ce-47ce-aa0f-039137356af2" providerId="ADAL" clId="{C17D11E4-B8F3-48A2-805F-AB550E94BEFE}" dt="2022-05-31T17:50:10.896" v="955"/>
          <ac:spMkLst>
            <pc:docMk/>
            <pc:sldMk cId="2698684018" sldId="850"/>
            <ac:spMk id="4" creationId="{67F49F42-148B-D122-257C-240AC8C3D6FE}"/>
          </ac:spMkLst>
        </pc:spChg>
        <pc:spChg chg="add del">
          <ac:chgData name="Matthew Bowers" userId="67aff442-99ce-47ce-aa0f-039137356af2" providerId="ADAL" clId="{C17D11E4-B8F3-48A2-805F-AB550E94BEFE}" dt="2022-05-31T17:50:16.554" v="959"/>
          <ac:spMkLst>
            <pc:docMk/>
            <pc:sldMk cId="2698684018" sldId="850"/>
            <ac:spMk id="5" creationId="{E19569B5-279D-8D4D-87D2-E1CB131060F2}"/>
          </ac:spMkLst>
        </pc:spChg>
      </pc:sldChg>
      <pc:sldChg chg="addSp delSp modSp new mod">
        <pc:chgData name="Matthew Bowers" userId="67aff442-99ce-47ce-aa0f-039137356af2" providerId="ADAL" clId="{C17D11E4-B8F3-48A2-805F-AB550E94BEFE}" dt="2022-05-31T17:52:20.420" v="1005" actId="20577"/>
        <pc:sldMkLst>
          <pc:docMk/>
          <pc:sldMk cId="1321844406" sldId="851"/>
        </pc:sldMkLst>
        <pc:spChg chg="del">
          <ac:chgData name="Matthew Bowers" userId="67aff442-99ce-47ce-aa0f-039137356af2" providerId="ADAL" clId="{C17D11E4-B8F3-48A2-805F-AB550E94BEFE}" dt="2022-05-31T17:51:19.946" v="980" actId="478"/>
          <ac:spMkLst>
            <pc:docMk/>
            <pc:sldMk cId="1321844406" sldId="851"/>
            <ac:spMk id="2" creationId="{EFDA610B-081C-89E8-5B46-03A799F5AA92}"/>
          </ac:spMkLst>
        </pc:spChg>
        <pc:spChg chg="add mod">
          <ac:chgData name="Matthew Bowers" userId="67aff442-99ce-47ce-aa0f-039137356af2" providerId="ADAL" clId="{C17D11E4-B8F3-48A2-805F-AB550E94BEFE}" dt="2022-05-31T17:52:20.420" v="1005" actId="20577"/>
          <ac:spMkLst>
            <pc:docMk/>
            <pc:sldMk cId="1321844406" sldId="851"/>
            <ac:spMk id="3" creationId="{CEBFEEB2-78A3-8DC2-32C2-33870B2FD532}"/>
          </ac:spMkLst>
        </pc:spChg>
        <pc:spChg chg="add del">
          <ac:chgData name="Matthew Bowers" userId="67aff442-99ce-47ce-aa0f-039137356af2" providerId="ADAL" clId="{C17D11E4-B8F3-48A2-805F-AB550E94BEFE}" dt="2022-05-31T17:51:33.593" v="983"/>
          <ac:spMkLst>
            <pc:docMk/>
            <pc:sldMk cId="1321844406" sldId="851"/>
            <ac:spMk id="4" creationId="{65A46DF2-1939-220B-0E82-AF53B71829E9}"/>
          </ac:spMkLst>
        </pc:spChg>
      </pc:sldChg>
      <pc:sldChg chg="addSp delSp modSp add mod ord">
        <pc:chgData name="Matthew Bowers" userId="67aff442-99ce-47ce-aa0f-039137356af2" providerId="ADAL" clId="{C17D11E4-B8F3-48A2-805F-AB550E94BEFE}" dt="2022-05-31T17:53:40.507" v="1044" actId="113"/>
        <pc:sldMkLst>
          <pc:docMk/>
          <pc:sldMk cId="1890903772" sldId="852"/>
        </pc:sldMkLst>
        <pc:spChg chg="del">
          <ac:chgData name="Matthew Bowers" userId="67aff442-99ce-47ce-aa0f-039137356af2" providerId="ADAL" clId="{C17D11E4-B8F3-48A2-805F-AB550E94BEFE}" dt="2022-05-31T17:52:46.439" v="1009" actId="478"/>
          <ac:spMkLst>
            <pc:docMk/>
            <pc:sldMk cId="1890903772" sldId="852"/>
            <ac:spMk id="2" creationId="{3A434256-5ED3-9730-9E7F-6A7589766D4E}"/>
          </ac:spMkLst>
        </pc:spChg>
        <pc:spChg chg="mod">
          <ac:chgData name="Matthew Bowers" userId="67aff442-99ce-47ce-aa0f-039137356af2" providerId="ADAL" clId="{C17D11E4-B8F3-48A2-805F-AB550E94BEFE}" dt="2022-05-31T17:53:40.507" v="1044" actId="113"/>
          <ac:spMkLst>
            <pc:docMk/>
            <pc:sldMk cId="1890903772" sldId="852"/>
            <ac:spMk id="3" creationId="{94FBDA8D-F431-9A96-A905-331E4F81B8CA}"/>
          </ac:spMkLst>
        </pc:spChg>
        <pc:spChg chg="add del mod">
          <ac:chgData name="Matthew Bowers" userId="67aff442-99ce-47ce-aa0f-039137356af2" providerId="ADAL" clId="{C17D11E4-B8F3-48A2-805F-AB550E94BEFE}" dt="2022-05-31T17:52:52.653" v="1011" actId="478"/>
          <ac:spMkLst>
            <pc:docMk/>
            <pc:sldMk cId="1890903772" sldId="852"/>
            <ac:spMk id="5" creationId="{956951B1-6626-559D-4F53-9B69563DAC1A}"/>
          </ac:spMkLst>
        </pc:spChg>
        <pc:spChg chg="add del">
          <ac:chgData name="Matthew Bowers" userId="67aff442-99ce-47ce-aa0f-039137356af2" providerId="ADAL" clId="{C17D11E4-B8F3-48A2-805F-AB550E94BEFE}" dt="2022-05-31T17:53:02.885" v="1019"/>
          <ac:spMkLst>
            <pc:docMk/>
            <pc:sldMk cId="1890903772" sldId="852"/>
            <ac:spMk id="6" creationId="{09BA4B91-F261-7CDF-B1FE-6BAF7CE74E23}"/>
          </ac:spMkLst>
        </pc:spChg>
      </pc:sldChg>
      <pc:sldChg chg="add ord">
        <pc:chgData name="Matthew Bowers" userId="67aff442-99ce-47ce-aa0f-039137356af2" providerId="ADAL" clId="{C17D11E4-B8F3-48A2-805F-AB550E94BEFE}" dt="2022-05-31T17:53:50.113" v="1047"/>
        <pc:sldMkLst>
          <pc:docMk/>
          <pc:sldMk cId="3312664976" sldId="853"/>
        </pc:sldMkLst>
      </pc:sldChg>
      <pc:sldChg chg="addSp delSp add mod">
        <pc:chgData name="Matthew Bowers" userId="67aff442-99ce-47ce-aa0f-039137356af2" providerId="ADAL" clId="{C17D11E4-B8F3-48A2-805F-AB550E94BEFE}" dt="2022-05-31T17:59:48.956" v="1089" actId="22"/>
        <pc:sldMkLst>
          <pc:docMk/>
          <pc:sldMk cId="933115268" sldId="854"/>
        </pc:sldMkLst>
        <pc:spChg chg="add del">
          <ac:chgData name="Matthew Bowers" userId="67aff442-99ce-47ce-aa0f-039137356af2" providerId="ADAL" clId="{C17D11E4-B8F3-48A2-805F-AB550E94BEFE}" dt="2022-05-31T17:59:46.598" v="1087" actId="22"/>
          <ac:spMkLst>
            <pc:docMk/>
            <pc:sldMk cId="933115268" sldId="854"/>
            <ac:spMk id="4" creationId="{5AB0BB09-5D37-B481-E7A6-1D11A391FCEE}"/>
          </ac:spMkLst>
        </pc:spChg>
        <pc:spChg chg="add del">
          <ac:chgData name="Matthew Bowers" userId="67aff442-99ce-47ce-aa0f-039137356af2" providerId="ADAL" clId="{C17D11E4-B8F3-48A2-805F-AB550E94BEFE}" dt="2022-05-31T17:59:48.956" v="1089" actId="22"/>
          <ac:spMkLst>
            <pc:docMk/>
            <pc:sldMk cId="933115268" sldId="854"/>
            <ac:spMk id="6" creationId="{F2513698-93C8-952E-FC46-86A662617E74}"/>
          </ac:spMkLst>
        </pc:spChg>
      </pc:sldChg>
      <pc:sldChg chg="addSp delSp modSp add mod ord">
        <pc:chgData name="Matthew Bowers" userId="67aff442-99ce-47ce-aa0f-039137356af2" providerId="ADAL" clId="{C17D11E4-B8F3-48A2-805F-AB550E94BEFE}" dt="2022-05-31T17:54:36.641" v="1069" actId="113"/>
        <pc:sldMkLst>
          <pc:docMk/>
          <pc:sldMk cId="567106440" sldId="855"/>
        </pc:sldMkLst>
        <pc:spChg chg="add del">
          <ac:chgData name="Matthew Bowers" userId="67aff442-99ce-47ce-aa0f-039137356af2" providerId="ADAL" clId="{C17D11E4-B8F3-48A2-805F-AB550E94BEFE}" dt="2022-05-31T17:54:18.932" v="1055"/>
          <ac:spMkLst>
            <pc:docMk/>
            <pc:sldMk cId="567106440" sldId="855"/>
            <ac:spMk id="2" creationId="{A2EE8E26-6857-90E7-C87D-BDF62EFD06F6}"/>
          </ac:spMkLst>
        </pc:spChg>
        <pc:spChg chg="mod">
          <ac:chgData name="Matthew Bowers" userId="67aff442-99ce-47ce-aa0f-039137356af2" providerId="ADAL" clId="{C17D11E4-B8F3-48A2-805F-AB550E94BEFE}" dt="2022-05-31T17:54:36.641" v="1069" actId="113"/>
          <ac:spMkLst>
            <pc:docMk/>
            <pc:sldMk cId="567106440" sldId="855"/>
            <ac:spMk id="3" creationId="{94FBDA8D-F431-9A96-A905-331E4F81B8CA}"/>
          </ac:spMkLst>
        </pc:spChg>
      </pc:sldChg>
      <pc:sldChg chg="addSp delSp modSp new mod">
        <pc:chgData name="Matthew Bowers" userId="67aff442-99ce-47ce-aa0f-039137356af2" providerId="ADAL" clId="{C17D11E4-B8F3-48A2-805F-AB550E94BEFE}" dt="2022-05-31T18:00:33.158" v="1099" actId="403"/>
        <pc:sldMkLst>
          <pc:docMk/>
          <pc:sldMk cId="2450122212" sldId="856"/>
        </pc:sldMkLst>
        <pc:spChg chg="del">
          <ac:chgData name="Matthew Bowers" userId="67aff442-99ce-47ce-aa0f-039137356af2" providerId="ADAL" clId="{C17D11E4-B8F3-48A2-805F-AB550E94BEFE}" dt="2022-05-31T18:00:07.453" v="1091" actId="478"/>
          <ac:spMkLst>
            <pc:docMk/>
            <pc:sldMk cId="2450122212" sldId="856"/>
            <ac:spMk id="2" creationId="{86BCBCE0-01F7-1C90-2FA7-9DB8C93E13FC}"/>
          </ac:spMkLst>
        </pc:spChg>
        <pc:spChg chg="add mod">
          <ac:chgData name="Matthew Bowers" userId="67aff442-99ce-47ce-aa0f-039137356af2" providerId="ADAL" clId="{C17D11E4-B8F3-48A2-805F-AB550E94BEFE}" dt="2022-05-31T18:00:33.158" v="1099" actId="403"/>
          <ac:spMkLst>
            <pc:docMk/>
            <pc:sldMk cId="2450122212" sldId="856"/>
            <ac:spMk id="3" creationId="{B0EFBF6A-E195-4A43-84F0-4BE864266335}"/>
          </ac:spMkLst>
        </pc:spChg>
      </pc:sldChg>
      <pc:sldChg chg="modSp add mod">
        <pc:chgData name="Matthew Bowers" userId="67aff442-99ce-47ce-aa0f-039137356af2" providerId="ADAL" clId="{C17D11E4-B8F3-48A2-805F-AB550E94BEFE}" dt="2022-05-31T18:18:14.665" v="1169" actId="113"/>
        <pc:sldMkLst>
          <pc:docMk/>
          <pc:sldMk cId="3977772085" sldId="857"/>
        </pc:sldMkLst>
        <pc:spChg chg="mod">
          <ac:chgData name="Matthew Bowers" userId="67aff442-99ce-47ce-aa0f-039137356af2" providerId="ADAL" clId="{C17D11E4-B8F3-48A2-805F-AB550E94BEFE}" dt="2022-05-31T18:18:14.665" v="1169" actId="113"/>
          <ac:spMkLst>
            <pc:docMk/>
            <pc:sldMk cId="3977772085" sldId="857"/>
            <ac:spMk id="3" creationId="{B0EFBF6A-E195-4A43-84F0-4BE864266335}"/>
          </ac:spMkLst>
        </pc:spChg>
      </pc:sldChg>
      <pc:sldChg chg="modSp add mod">
        <pc:chgData name="Matthew Bowers" userId="67aff442-99ce-47ce-aa0f-039137356af2" providerId="ADAL" clId="{C17D11E4-B8F3-48A2-805F-AB550E94BEFE}" dt="2022-05-31T18:18:24.888" v="1173" actId="113"/>
        <pc:sldMkLst>
          <pc:docMk/>
          <pc:sldMk cId="2780219152" sldId="858"/>
        </pc:sldMkLst>
        <pc:spChg chg="mod">
          <ac:chgData name="Matthew Bowers" userId="67aff442-99ce-47ce-aa0f-039137356af2" providerId="ADAL" clId="{C17D11E4-B8F3-48A2-805F-AB550E94BEFE}" dt="2022-05-31T18:18:24.888" v="1173" actId="113"/>
          <ac:spMkLst>
            <pc:docMk/>
            <pc:sldMk cId="2780219152" sldId="858"/>
            <ac:spMk id="3" creationId="{B0EFBF6A-E195-4A43-84F0-4BE864266335}"/>
          </ac:spMkLst>
        </pc:spChg>
      </pc:sldChg>
      <pc:sldChg chg="modSp add mod">
        <pc:chgData name="Matthew Bowers" userId="67aff442-99ce-47ce-aa0f-039137356af2" providerId="ADAL" clId="{C17D11E4-B8F3-48A2-805F-AB550E94BEFE}" dt="2022-05-31T18:18:33.166" v="1176" actId="113"/>
        <pc:sldMkLst>
          <pc:docMk/>
          <pc:sldMk cId="2977443314" sldId="859"/>
        </pc:sldMkLst>
        <pc:spChg chg="mod">
          <ac:chgData name="Matthew Bowers" userId="67aff442-99ce-47ce-aa0f-039137356af2" providerId="ADAL" clId="{C17D11E4-B8F3-48A2-805F-AB550E94BEFE}" dt="2022-05-31T18:18:33.166" v="1176" actId="113"/>
          <ac:spMkLst>
            <pc:docMk/>
            <pc:sldMk cId="2977443314" sldId="859"/>
            <ac:spMk id="3" creationId="{B0EFBF6A-E195-4A43-84F0-4BE864266335}"/>
          </ac:spMkLst>
        </pc:spChg>
      </pc:sldChg>
      <pc:sldChg chg="modSp add mod ord">
        <pc:chgData name="Matthew Bowers" userId="67aff442-99ce-47ce-aa0f-039137356af2" providerId="ADAL" clId="{C17D11E4-B8F3-48A2-805F-AB550E94BEFE}" dt="2022-05-31T18:18:43.257" v="1180" actId="113"/>
        <pc:sldMkLst>
          <pc:docMk/>
          <pc:sldMk cId="3370631011" sldId="860"/>
        </pc:sldMkLst>
        <pc:spChg chg="mod">
          <ac:chgData name="Matthew Bowers" userId="67aff442-99ce-47ce-aa0f-039137356af2" providerId="ADAL" clId="{C17D11E4-B8F3-48A2-805F-AB550E94BEFE}" dt="2022-05-31T18:18:43.257" v="1180" actId="113"/>
          <ac:spMkLst>
            <pc:docMk/>
            <pc:sldMk cId="3370631011" sldId="860"/>
            <ac:spMk id="3" creationId="{B0EFBF6A-E195-4A43-84F0-4BE864266335}"/>
          </ac:spMkLst>
        </pc:spChg>
      </pc:sldChg>
      <pc:sldChg chg="modSp add mod">
        <pc:chgData name="Matthew Bowers" userId="67aff442-99ce-47ce-aa0f-039137356af2" providerId="ADAL" clId="{C17D11E4-B8F3-48A2-805F-AB550E94BEFE}" dt="2022-05-31T18:18:51.243" v="1184" actId="113"/>
        <pc:sldMkLst>
          <pc:docMk/>
          <pc:sldMk cId="2116866995" sldId="861"/>
        </pc:sldMkLst>
        <pc:spChg chg="mod">
          <ac:chgData name="Matthew Bowers" userId="67aff442-99ce-47ce-aa0f-039137356af2" providerId="ADAL" clId="{C17D11E4-B8F3-48A2-805F-AB550E94BEFE}" dt="2022-05-31T18:18:51.243" v="1184" actId="113"/>
          <ac:spMkLst>
            <pc:docMk/>
            <pc:sldMk cId="2116866995" sldId="861"/>
            <ac:spMk id="3" creationId="{B0EFBF6A-E195-4A43-84F0-4BE864266335}"/>
          </ac:spMkLst>
        </pc:spChg>
      </pc:sldChg>
      <pc:sldChg chg="modSp add mod ord">
        <pc:chgData name="Matthew Bowers" userId="67aff442-99ce-47ce-aa0f-039137356af2" providerId="ADAL" clId="{C17D11E4-B8F3-48A2-805F-AB550E94BEFE}" dt="2022-05-31T18:19:02.701" v="1189" actId="113"/>
        <pc:sldMkLst>
          <pc:docMk/>
          <pc:sldMk cId="2775883063" sldId="862"/>
        </pc:sldMkLst>
        <pc:spChg chg="mod">
          <ac:chgData name="Matthew Bowers" userId="67aff442-99ce-47ce-aa0f-039137356af2" providerId="ADAL" clId="{C17D11E4-B8F3-48A2-805F-AB550E94BEFE}" dt="2022-05-31T18:19:02.701" v="1189" actId="113"/>
          <ac:spMkLst>
            <pc:docMk/>
            <pc:sldMk cId="2775883063" sldId="862"/>
            <ac:spMk id="3" creationId="{B0EFBF6A-E195-4A43-84F0-4BE864266335}"/>
          </ac:spMkLst>
        </pc:spChg>
      </pc:sldChg>
      <pc:sldChg chg="addSp delSp modSp new mod">
        <pc:chgData name="Matthew Bowers" userId="67aff442-99ce-47ce-aa0f-039137356af2" providerId="ADAL" clId="{C17D11E4-B8F3-48A2-805F-AB550E94BEFE}" dt="2022-05-31T18:21:58.435" v="1228" actId="20577"/>
        <pc:sldMkLst>
          <pc:docMk/>
          <pc:sldMk cId="49530179" sldId="863"/>
        </pc:sldMkLst>
        <pc:spChg chg="del">
          <ac:chgData name="Matthew Bowers" userId="67aff442-99ce-47ce-aa0f-039137356af2" providerId="ADAL" clId="{C17D11E4-B8F3-48A2-805F-AB550E94BEFE}" dt="2022-05-31T18:19:07.667" v="1191" actId="478"/>
          <ac:spMkLst>
            <pc:docMk/>
            <pc:sldMk cId="49530179" sldId="863"/>
            <ac:spMk id="2" creationId="{D40B3E8C-3A77-A664-905B-308D3A635973}"/>
          </ac:spMkLst>
        </pc:spChg>
        <pc:spChg chg="add mod">
          <ac:chgData name="Matthew Bowers" userId="67aff442-99ce-47ce-aa0f-039137356af2" providerId="ADAL" clId="{C17D11E4-B8F3-48A2-805F-AB550E94BEFE}" dt="2022-05-31T18:21:58.435" v="1228" actId="20577"/>
          <ac:spMkLst>
            <pc:docMk/>
            <pc:sldMk cId="49530179" sldId="863"/>
            <ac:spMk id="3" creationId="{5CF7A450-2EAD-7ACE-86C0-6EA3C9559AB4}"/>
          </ac:spMkLst>
        </pc:spChg>
      </pc:sldChg>
      <pc:sldChg chg="modSp add mod">
        <pc:chgData name="Matthew Bowers" userId="67aff442-99ce-47ce-aa0f-039137356af2" providerId="ADAL" clId="{C17D11E4-B8F3-48A2-805F-AB550E94BEFE}" dt="2022-05-31T18:22:01.912" v="1230" actId="20577"/>
        <pc:sldMkLst>
          <pc:docMk/>
          <pc:sldMk cId="2233720180" sldId="864"/>
        </pc:sldMkLst>
        <pc:spChg chg="mod">
          <ac:chgData name="Matthew Bowers" userId="67aff442-99ce-47ce-aa0f-039137356af2" providerId="ADAL" clId="{C17D11E4-B8F3-48A2-805F-AB550E94BEFE}" dt="2022-05-31T18:22:01.912" v="1230" actId="20577"/>
          <ac:spMkLst>
            <pc:docMk/>
            <pc:sldMk cId="2233720180" sldId="864"/>
            <ac:spMk id="3" creationId="{5CF7A450-2EAD-7ACE-86C0-6EA3C9559AB4}"/>
          </ac:spMkLst>
        </pc:spChg>
      </pc:sldChg>
      <pc:sldChg chg="modSp add mod">
        <pc:chgData name="Matthew Bowers" userId="67aff442-99ce-47ce-aa0f-039137356af2" providerId="ADAL" clId="{C17D11E4-B8F3-48A2-805F-AB550E94BEFE}" dt="2022-05-31T18:22:38.122" v="1239" actId="20577"/>
        <pc:sldMkLst>
          <pc:docMk/>
          <pc:sldMk cId="1550135969" sldId="865"/>
        </pc:sldMkLst>
        <pc:spChg chg="mod">
          <ac:chgData name="Matthew Bowers" userId="67aff442-99ce-47ce-aa0f-039137356af2" providerId="ADAL" clId="{C17D11E4-B8F3-48A2-805F-AB550E94BEFE}" dt="2022-05-31T18:22:38.122" v="1239" actId="20577"/>
          <ac:spMkLst>
            <pc:docMk/>
            <pc:sldMk cId="1550135969" sldId="865"/>
            <ac:spMk id="3" creationId="{5CF7A450-2EAD-7ACE-86C0-6EA3C9559AB4}"/>
          </ac:spMkLst>
        </pc:spChg>
      </pc:sldChg>
      <pc:sldChg chg="addSp delSp modSp new mod">
        <pc:chgData name="Matthew Bowers" userId="67aff442-99ce-47ce-aa0f-039137356af2" providerId="ADAL" clId="{C17D11E4-B8F3-48A2-805F-AB550E94BEFE}" dt="2022-05-31T18:29:02.607" v="1319" actId="120"/>
        <pc:sldMkLst>
          <pc:docMk/>
          <pc:sldMk cId="2917802177" sldId="866"/>
        </pc:sldMkLst>
        <pc:spChg chg="del">
          <ac:chgData name="Matthew Bowers" userId="67aff442-99ce-47ce-aa0f-039137356af2" providerId="ADAL" clId="{C17D11E4-B8F3-48A2-805F-AB550E94BEFE}" dt="2022-05-31T18:28:37.690" v="1300" actId="478"/>
          <ac:spMkLst>
            <pc:docMk/>
            <pc:sldMk cId="2917802177" sldId="866"/>
            <ac:spMk id="2" creationId="{682D6594-8740-A056-40DC-1F036E256F1A}"/>
          </ac:spMkLst>
        </pc:spChg>
        <pc:spChg chg="add mod">
          <ac:chgData name="Matthew Bowers" userId="67aff442-99ce-47ce-aa0f-039137356af2" providerId="ADAL" clId="{C17D11E4-B8F3-48A2-805F-AB550E94BEFE}" dt="2022-05-31T18:29:02.607" v="1319" actId="120"/>
          <ac:spMkLst>
            <pc:docMk/>
            <pc:sldMk cId="2917802177" sldId="866"/>
            <ac:spMk id="3" creationId="{A614D026-4A25-E076-6E58-67FCC8CDF0FD}"/>
          </ac:spMkLst>
        </pc:spChg>
        <pc:spChg chg="add del">
          <ac:chgData name="Matthew Bowers" userId="67aff442-99ce-47ce-aa0f-039137356af2" providerId="ADAL" clId="{C17D11E4-B8F3-48A2-805F-AB550E94BEFE}" dt="2022-05-31T18:28:47.064" v="1303"/>
          <ac:spMkLst>
            <pc:docMk/>
            <pc:sldMk cId="2917802177" sldId="866"/>
            <ac:spMk id="4" creationId="{3D9D48D5-5FF0-335C-194D-F5FACB4AC790}"/>
          </ac:spMkLst>
        </pc:spChg>
      </pc:sldChg>
      <pc:sldChg chg="addSp delSp modSp add mod">
        <pc:chgData name="Matthew Bowers" userId="67aff442-99ce-47ce-aa0f-039137356af2" providerId="ADAL" clId="{C17D11E4-B8F3-48A2-805F-AB550E94BEFE}" dt="2022-05-31T18:29:35.517" v="1335" actId="113"/>
        <pc:sldMkLst>
          <pc:docMk/>
          <pc:sldMk cId="3158794551" sldId="867"/>
        </pc:sldMkLst>
        <pc:spChg chg="add del">
          <ac:chgData name="Matthew Bowers" userId="67aff442-99ce-47ce-aa0f-039137356af2" providerId="ADAL" clId="{C17D11E4-B8F3-48A2-805F-AB550E94BEFE}" dt="2022-05-31T18:29:18.612" v="1322"/>
          <ac:spMkLst>
            <pc:docMk/>
            <pc:sldMk cId="3158794551" sldId="867"/>
            <ac:spMk id="2" creationId="{FB46F329-E204-6D3C-CBAD-682DEE1FEAC3}"/>
          </ac:spMkLst>
        </pc:spChg>
        <pc:spChg chg="mod">
          <ac:chgData name="Matthew Bowers" userId="67aff442-99ce-47ce-aa0f-039137356af2" providerId="ADAL" clId="{C17D11E4-B8F3-48A2-805F-AB550E94BEFE}" dt="2022-05-31T18:29:35.517" v="1335" actId="113"/>
          <ac:spMkLst>
            <pc:docMk/>
            <pc:sldMk cId="3158794551" sldId="867"/>
            <ac:spMk id="3" creationId="{A614D026-4A25-E076-6E58-67FCC8CDF0FD}"/>
          </ac:spMkLst>
        </pc:spChg>
      </pc:sldChg>
      <pc:sldChg chg="addSp delSp modSp add mod ord">
        <pc:chgData name="Matthew Bowers" userId="67aff442-99ce-47ce-aa0f-039137356af2" providerId="ADAL" clId="{C17D11E4-B8F3-48A2-805F-AB550E94BEFE}" dt="2022-05-31T18:30:07.718" v="1349" actId="20577"/>
        <pc:sldMkLst>
          <pc:docMk/>
          <pc:sldMk cId="2426823829" sldId="868"/>
        </pc:sldMkLst>
        <pc:spChg chg="add del">
          <ac:chgData name="Matthew Bowers" userId="67aff442-99ce-47ce-aa0f-039137356af2" providerId="ADAL" clId="{C17D11E4-B8F3-48A2-805F-AB550E94BEFE}" dt="2022-05-31T18:30:01.319" v="1340"/>
          <ac:spMkLst>
            <pc:docMk/>
            <pc:sldMk cId="2426823829" sldId="868"/>
            <ac:spMk id="2" creationId="{C53FD6A8-C904-41B8-6CDB-6EF83053FD62}"/>
          </ac:spMkLst>
        </pc:spChg>
        <pc:spChg chg="mod">
          <ac:chgData name="Matthew Bowers" userId="67aff442-99ce-47ce-aa0f-039137356af2" providerId="ADAL" clId="{C17D11E4-B8F3-48A2-805F-AB550E94BEFE}" dt="2022-05-31T18:30:07.718" v="1349" actId="20577"/>
          <ac:spMkLst>
            <pc:docMk/>
            <pc:sldMk cId="2426823829" sldId="868"/>
            <ac:spMk id="3" creationId="{A614D026-4A25-E076-6E58-67FCC8CDF0FD}"/>
          </ac:spMkLst>
        </pc:spChg>
      </pc:sldChg>
      <pc:sldChg chg="add ord">
        <pc:chgData name="Matthew Bowers" userId="67aff442-99ce-47ce-aa0f-039137356af2" providerId="ADAL" clId="{C17D11E4-B8F3-48A2-805F-AB550E94BEFE}" dt="2022-05-31T18:30:14.167" v="1352"/>
        <pc:sldMkLst>
          <pc:docMk/>
          <pc:sldMk cId="3674848626" sldId="869"/>
        </pc:sldMkLst>
      </pc:sldChg>
      <pc:sldChg chg="addSp delSp modSp add mod">
        <pc:chgData name="Matthew Bowers" userId="67aff442-99ce-47ce-aa0f-039137356af2" providerId="ADAL" clId="{C17D11E4-B8F3-48A2-805F-AB550E94BEFE}" dt="2022-05-31T18:35:14.279" v="1377" actId="113"/>
        <pc:sldMkLst>
          <pc:docMk/>
          <pc:sldMk cId="3822468245" sldId="870"/>
        </pc:sldMkLst>
        <pc:spChg chg="add del">
          <ac:chgData name="Matthew Bowers" userId="67aff442-99ce-47ce-aa0f-039137356af2" providerId="ADAL" clId="{C17D11E4-B8F3-48A2-805F-AB550E94BEFE}" dt="2022-05-31T18:31:22.902" v="1355"/>
          <ac:spMkLst>
            <pc:docMk/>
            <pc:sldMk cId="3822468245" sldId="870"/>
            <ac:spMk id="2" creationId="{76E9395B-F99D-7FA6-F4A6-5FA042DE5A56}"/>
          </ac:spMkLst>
        </pc:spChg>
        <pc:spChg chg="mod">
          <ac:chgData name="Matthew Bowers" userId="67aff442-99ce-47ce-aa0f-039137356af2" providerId="ADAL" clId="{C17D11E4-B8F3-48A2-805F-AB550E94BEFE}" dt="2022-05-31T18:35:14.279" v="1377" actId="113"/>
          <ac:spMkLst>
            <pc:docMk/>
            <pc:sldMk cId="3822468245" sldId="870"/>
            <ac:spMk id="3" creationId="{A614D026-4A25-E076-6E58-67FCC8CDF0FD}"/>
          </ac:spMkLst>
        </pc:spChg>
      </pc:sldChg>
      <pc:sldChg chg="add ord">
        <pc:chgData name="Matthew Bowers" userId="67aff442-99ce-47ce-aa0f-039137356af2" providerId="ADAL" clId="{C17D11E4-B8F3-48A2-805F-AB550E94BEFE}" dt="2022-05-31T18:35:19.268" v="1380"/>
        <pc:sldMkLst>
          <pc:docMk/>
          <pc:sldMk cId="2932977157" sldId="871"/>
        </pc:sldMkLst>
      </pc:sldChg>
      <pc:sldChg chg="addSp delSp modSp new mod">
        <pc:chgData name="Matthew Bowers" userId="67aff442-99ce-47ce-aa0f-039137356af2" providerId="ADAL" clId="{C17D11E4-B8F3-48A2-805F-AB550E94BEFE}" dt="2022-05-31T19:04:41.896" v="1430" actId="113"/>
        <pc:sldMkLst>
          <pc:docMk/>
          <pc:sldMk cId="3096084049" sldId="872"/>
        </pc:sldMkLst>
        <pc:spChg chg="del">
          <ac:chgData name="Matthew Bowers" userId="67aff442-99ce-47ce-aa0f-039137356af2" providerId="ADAL" clId="{C17D11E4-B8F3-48A2-805F-AB550E94BEFE}" dt="2022-05-31T19:04:09.147" v="1418" actId="478"/>
          <ac:spMkLst>
            <pc:docMk/>
            <pc:sldMk cId="3096084049" sldId="872"/>
            <ac:spMk id="2" creationId="{D1C5CD06-712F-96CD-956D-D51F337583EC}"/>
          </ac:spMkLst>
        </pc:spChg>
        <pc:spChg chg="add mod">
          <ac:chgData name="Matthew Bowers" userId="67aff442-99ce-47ce-aa0f-039137356af2" providerId="ADAL" clId="{C17D11E4-B8F3-48A2-805F-AB550E94BEFE}" dt="2022-05-31T19:04:41.896" v="1430" actId="113"/>
          <ac:spMkLst>
            <pc:docMk/>
            <pc:sldMk cId="3096084049" sldId="872"/>
            <ac:spMk id="3" creationId="{3837122A-D4FD-02CD-FAA6-A87AC901562B}"/>
          </ac:spMkLst>
        </pc:spChg>
      </pc:sldChg>
      <pc:sldChg chg="modSp add mod">
        <pc:chgData name="Matthew Bowers" userId="67aff442-99ce-47ce-aa0f-039137356af2" providerId="ADAL" clId="{C17D11E4-B8F3-48A2-805F-AB550E94BEFE}" dt="2022-05-31T19:05:02.726" v="1438" actId="113"/>
        <pc:sldMkLst>
          <pc:docMk/>
          <pc:sldMk cId="3764599916" sldId="873"/>
        </pc:sldMkLst>
        <pc:spChg chg="mod">
          <ac:chgData name="Matthew Bowers" userId="67aff442-99ce-47ce-aa0f-039137356af2" providerId="ADAL" clId="{C17D11E4-B8F3-48A2-805F-AB550E94BEFE}" dt="2022-05-31T19:05:02.726" v="1438" actId="113"/>
          <ac:spMkLst>
            <pc:docMk/>
            <pc:sldMk cId="3764599916" sldId="873"/>
            <ac:spMk id="3" creationId="{3837122A-D4FD-02CD-FAA6-A87AC901562B}"/>
          </ac:spMkLst>
        </pc:spChg>
      </pc:sldChg>
      <pc:sldChg chg="modSp add mod ord">
        <pc:chgData name="Matthew Bowers" userId="67aff442-99ce-47ce-aa0f-039137356af2" providerId="ADAL" clId="{C17D11E4-B8F3-48A2-805F-AB550E94BEFE}" dt="2022-05-31T19:05:31.625" v="1448" actId="113"/>
        <pc:sldMkLst>
          <pc:docMk/>
          <pc:sldMk cId="168331502" sldId="874"/>
        </pc:sldMkLst>
        <pc:spChg chg="mod">
          <ac:chgData name="Matthew Bowers" userId="67aff442-99ce-47ce-aa0f-039137356af2" providerId="ADAL" clId="{C17D11E4-B8F3-48A2-805F-AB550E94BEFE}" dt="2022-05-31T19:05:31.625" v="1448" actId="113"/>
          <ac:spMkLst>
            <pc:docMk/>
            <pc:sldMk cId="168331502" sldId="874"/>
            <ac:spMk id="3" creationId="{3837122A-D4FD-02CD-FAA6-A87AC901562B}"/>
          </ac:spMkLst>
        </pc:spChg>
      </pc:sldChg>
      <pc:sldChg chg="add ord">
        <pc:chgData name="Matthew Bowers" userId="67aff442-99ce-47ce-aa0f-039137356af2" providerId="ADAL" clId="{C17D11E4-B8F3-48A2-805F-AB550E94BEFE}" dt="2022-05-31T19:06:30.718" v="1451"/>
        <pc:sldMkLst>
          <pc:docMk/>
          <pc:sldMk cId="4268682435" sldId="875"/>
        </pc:sldMkLst>
      </pc:sldChg>
    </pc:docChg>
  </pc:docChgLst>
  <pc:docChgLst>
    <pc:chgData name="Matthew Bowers" userId="67aff442-99ce-47ce-aa0f-039137356af2" providerId="ADAL" clId="{6EA42BCE-CE06-4BCA-AFFE-83570FA9B316}"/>
    <pc:docChg chg="undo custSel addSld delSld modSld sldOrd">
      <pc:chgData name="Matthew Bowers" userId="67aff442-99ce-47ce-aa0f-039137356af2" providerId="ADAL" clId="{6EA42BCE-CE06-4BCA-AFFE-83570FA9B316}" dt="2021-03-06T14:15:50.645" v="530" actId="20577"/>
      <pc:docMkLst>
        <pc:docMk/>
      </pc:docMkLst>
      <pc:sldChg chg="modSp mod">
        <pc:chgData name="Matthew Bowers" userId="67aff442-99ce-47ce-aa0f-039137356af2" providerId="ADAL" clId="{6EA42BCE-CE06-4BCA-AFFE-83570FA9B316}" dt="2021-03-06T14:15:50.645" v="530" actId="20577"/>
        <pc:sldMkLst>
          <pc:docMk/>
          <pc:sldMk cId="899182151" sldId="257"/>
        </pc:sldMkLst>
        <pc:spChg chg="mod">
          <ac:chgData name="Matthew Bowers" userId="67aff442-99ce-47ce-aa0f-039137356af2" providerId="ADAL" clId="{6EA42BCE-CE06-4BCA-AFFE-83570FA9B316}" dt="2021-03-06T14:15:50.645" v="530" actId="20577"/>
          <ac:spMkLst>
            <pc:docMk/>
            <pc:sldMk cId="899182151" sldId="257"/>
            <ac:spMk id="5" creationId="{D3D4F03C-38E5-406F-A9FC-23476F4E841E}"/>
          </ac:spMkLst>
        </pc:spChg>
      </pc:sldChg>
      <pc:sldChg chg="delSp modSp new mod">
        <pc:chgData name="Matthew Bowers" userId="67aff442-99ce-47ce-aa0f-039137356af2" providerId="ADAL" clId="{6EA42BCE-CE06-4BCA-AFFE-83570FA9B316}" dt="2021-03-06T00:01:57.438" v="12" actId="14100"/>
        <pc:sldMkLst>
          <pc:docMk/>
          <pc:sldMk cId="709710533" sldId="314"/>
        </pc:sldMkLst>
        <pc:spChg chg="del">
          <ac:chgData name="Matthew Bowers" userId="67aff442-99ce-47ce-aa0f-039137356af2" providerId="ADAL" clId="{6EA42BCE-CE06-4BCA-AFFE-83570FA9B316}" dt="2021-03-06T00:01:25.040" v="1" actId="478"/>
          <ac:spMkLst>
            <pc:docMk/>
            <pc:sldMk cId="709710533" sldId="314"/>
            <ac:spMk id="2" creationId="{A82E03AC-8FE9-4D5C-B66B-498D83E6366D}"/>
          </ac:spMkLst>
        </pc:spChg>
        <pc:spChg chg="mod">
          <ac:chgData name="Matthew Bowers" userId="67aff442-99ce-47ce-aa0f-039137356af2" providerId="ADAL" clId="{6EA42BCE-CE06-4BCA-AFFE-83570FA9B316}" dt="2021-03-06T00:01:57.438" v="12" actId="14100"/>
          <ac:spMkLst>
            <pc:docMk/>
            <pc:sldMk cId="709710533" sldId="314"/>
            <ac:spMk id="3" creationId="{1289F792-8B8D-40EB-8A24-974B551BF6B6}"/>
          </ac:spMkLst>
        </pc:spChg>
      </pc:sldChg>
      <pc:sldChg chg="modSp add mod">
        <pc:chgData name="Matthew Bowers" userId="67aff442-99ce-47ce-aa0f-039137356af2" providerId="ADAL" clId="{6EA42BCE-CE06-4BCA-AFFE-83570FA9B316}" dt="2021-03-06T00:02:26.381" v="19" actId="403"/>
        <pc:sldMkLst>
          <pc:docMk/>
          <pc:sldMk cId="4003969501" sldId="315"/>
        </pc:sldMkLst>
        <pc:spChg chg="mod">
          <ac:chgData name="Matthew Bowers" userId="67aff442-99ce-47ce-aa0f-039137356af2" providerId="ADAL" clId="{6EA42BCE-CE06-4BCA-AFFE-83570FA9B316}" dt="2021-03-06T00:02:26.381" v="19" actId="403"/>
          <ac:spMkLst>
            <pc:docMk/>
            <pc:sldMk cId="4003969501" sldId="315"/>
            <ac:spMk id="3" creationId="{1289F792-8B8D-40EB-8A24-974B551BF6B6}"/>
          </ac:spMkLst>
        </pc:spChg>
      </pc:sldChg>
      <pc:sldChg chg="modSp add mod">
        <pc:chgData name="Matthew Bowers" userId="67aff442-99ce-47ce-aa0f-039137356af2" providerId="ADAL" clId="{6EA42BCE-CE06-4BCA-AFFE-83570FA9B316}" dt="2021-03-06T00:05:28.182" v="38" actId="27636"/>
        <pc:sldMkLst>
          <pc:docMk/>
          <pc:sldMk cId="4174423813" sldId="316"/>
        </pc:sldMkLst>
        <pc:spChg chg="mod">
          <ac:chgData name="Matthew Bowers" userId="67aff442-99ce-47ce-aa0f-039137356af2" providerId="ADAL" clId="{6EA42BCE-CE06-4BCA-AFFE-83570FA9B316}" dt="2021-03-06T00:05:28.182" v="38" actId="27636"/>
          <ac:spMkLst>
            <pc:docMk/>
            <pc:sldMk cId="4174423813" sldId="316"/>
            <ac:spMk id="3" creationId="{1289F792-8B8D-40EB-8A24-974B551BF6B6}"/>
          </ac:spMkLst>
        </pc:spChg>
      </pc:sldChg>
      <pc:sldChg chg="add ord">
        <pc:chgData name="Matthew Bowers" userId="67aff442-99ce-47ce-aa0f-039137356af2" providerId="ADAL" clId="{6EA42BCE-CE06-4BCA-AFFE-83570FA9B316}" dt="2021-03-06T00:04:28.375" v="29"/>
        <pc:sldMkLst>
          <pc:docMk/>
          <pc:sldMk cId="1257636954" sldId="317"/>
        </pc:sldMkLst>
      </pc:sldChg>
      <pc:sldChg chg="modSp add mod">
        <pc:chgData name="Matthew Bowers" userId="67aff442-99ce-47ce-aa0f-039137356af2" providerId="ADAL" clId="{6EA42BCE-CE06-4BCA-AFFE-83570FA9B316}" dt="2021-03-06T00:04:56.717" v="33" actId="5793"/>
        <pc:sldMkLst>
          <pc:docMk/>
          <pc:sldMk cId="3920285217" sldId="318"/>
        </pc:sldMkLst>
        <pc:spChg chg="mod">
          <ac:chgData name="Matthew Bowers" userId="67aff442-99ce-47ce-aa0f-039137356af2" providerId="ADAL" clId="{6EA42BCE-CE06-4BCA-AFFE-83570FA9B316}" dt="2021-03-06T00:04:56.717" v="33" actId="5793"/>
          <ac:spMkLst>
            <pc:docMk/>
            <pc:sldMk cId="3920285217" sldId="318"/>
            <ac:spMk id="3" creationId="{1289F792-8B8D-40EB-8A24-974B551BF6B6}"/>
          </ac:spMkLst>
        </pc:spChg>
      </pc:sldChg>
      <pc:sldChg chg="add ord">
        <pc:chgData name="Matthew Bowers" userId="67aff442-99ce-47ce-aa0f-039137356af2" providerId="ADAL" clId="{6EA42BCE-CE06-4BCA-AFFE-83570FA9B316}" dt="2021-03-06T00:05:01.983" v="36"/>
        <pc:sldMkLst>
          <pc:docMk/>
          <pc:sldMk cId="2086344530" sldId="319"/>
        </pc:sldMkLst>
      </pc:sldChg>
      <pc:sldChg chg="delSp modSp new mod">
        <pc:chgData name="Matthew Bowers" userId="67aff442-99ce-47ce-aa0f-039137356af2" providerId="ADAL" clId="{6EA42BCE-CE06-4BCA-AFFE-83570FA9B316}" dt="2021-03-06T00:07:52.909" v="47" actId="14100"/>
        <pc:sldMkLst>
          <pc:docMk/>
          <pc:sldMk cId="3998097111" sldId="320"/>
        </pc:sldMkLst>
        <pc:spChg chg="del">
          <ac:chgData name="Matthew Bowers" userId="67aff442-99ce-47ce-aa0f-039137356af2" providerId="ADAL" clId="{6EA42BCE-CE06-4BCA-AFFE-83570FA9B316}" dt="2021-03-06T00:07:01.352" v="40" actId="478"/>
          <ac:spMkLst>
            <pc:docMk/>
            <pc:sldMk cId="3998097111" sldId="320"/>
            <ac:spMk id="2" creationId="{BAA624B0-6CC2-4AD9-B4A9-A2CEB9D2F41F}"/>
          </ac:spMkLst>
        </pc:spChg>
        <pc:spChg chg="mod">
          <ac:chgData name="Matthew Bowers" userId="67aff442-99ce-47ce-aa0f-039137356af2" providerId="ADAL" clId="{6EA42BCE-CE06-4BCA-AFFE-83570FA9B316}" dt="2021-03-06T00:07:52.909" v="47" actId="14100"/>
          <ac:spMkLst>
            <pc:docMk/>
            <pc:sldMk cId="3998097111" sldId="320"/>
            <ac:spMk id="3" creationId="{2D49D9EF-7FBD-4B67-AFE9-8D2382D1D6D5}"/>
          </ac:spMkLst>
        </pc:spChg>
      </pc:sldChg>
      <pc:sldChg chg="modSp add mod">
        <pc:chgData name="Matthew Bowers" userId="67aff442-99ce-47ce-aa0f-039137356af2" providerId="ADAL" clId="{6EA42BCE-CE06-4BCA-AFFE-83570FA9B316}" dt="2021-03-06T00:08:22.725" v="56" actId="20577"/>
        <pc:sldMkLst>
          <pc:docMk/>
          <pc:sldMk cId="1742039660" sldId="321"/>
        </pc:sldMkLst>
        <pc:spChg chg="mod">
          <ac:chgData name="Matthew Bowers" userId="67aff442-99ce-47ce-aa0f-039137356af2" providerId="ADAL" clId="{6EA42BCE-CE06-4BCA-AFFE-83570FA9B316}" dt="2021-03-06T00:08:22.725" v="56" actId="20577"/>
          <ac:spMkLst>
            <pc:docMk/>
            <pc:sldMk cId="1742039660" sldId="321"/>
            <ac:spMk id="3" creationId="{2D49D9EF-7FBD-4B67-AFE9-8D2382D1D6D5}"/>
          </ac:spMkLst>
        </pc:spChg>
      </pc:sldChg>
      <pc:sldChg chg="modSp add mod ord">
        <pc:chgData name="Matthew Bowers" userId="67aff442-99ce-47ce-aa0f-039137356af2" providerId="ADAL" clId="{6EA42BCE-CE06-4BCA-AFFE-83570FA9B316}" dt="2021-03-06T00:08:49.872" v="67" actId="403"/>
        <pc:sldMkLst>
          <pc:docMk/>
          <pc:sldMk cId="3266685569" sldId="322"/>
        </pc:sldMkLst>
        <pc:spChg chg="mod">
          <ac:chgData name="Matthew Bowers" userId="67aff442-99ce-47ce-aa0f-039137356af2" providerId="ADAL" clId="{6EA42BCE-CE06-4BCA-AFFE-83570FA9B316}" dt="2021-03-06T00:08:49.872" v="67" actId="403"/>
          <ac:spMkLst>
            <pc:docMk/>
            <pc:sldMk cId="3266685569" sldId="322"/>
            <ac:spMk id="3" creationId="{2D49D9EF-7FBD-4B67-AFE9-8D2382D1D6D5}"/>
          </ac:spMkLst>
        </pc:spChg>
      </pc:sldChg>
      <pc:sldChg chg="add ord">
        <pc:chgData name="Matthew Bowers" userId="67aff442-99ce-47ce-aa0f-039137356af2" providerId="ADAL" clId="{6EA42BCE-CE06-4BCA-AFFE-83570FA9B316}" dt="2021-03-06T00:08:33.863" v="62"/>
        <pc:sldMkLst>
          <pc:docMk/>
          <pc:sldMk cId="4147412692" sldId="323"/>
        </pc:sldMkLst>
      </pc:sldChg>
      <pc:sldChg chg="modSp add mod">
        <pc:chgData name="Matthew Bowers" userId="67aff442-99ce-47ce-aa0f-039137356af2" providerId="ADAL" clId="{6EA42BCE-CE06-4BCA-AFFE-83570FA9B316}" dt="2021-03-06T00:09:58.166" v="74" actId="404"/>
        <pc:sldMkLst>
          <pc:docMk/>
          <pc:sldMk cId="2073419694" sldId="324"/>
        </pc:sldMkLst>
        <pc:spChg chg="mod">
          <ac:chgData name="Matthew Bowers" userId="67aff442-99ce-47ce-aa0f-039137356af2" providerId="ADAL" clId="{6EA42BCE-CE06-4BCA-AFFE-83570FA9B316}" dt="2021-03-06T00:09:58.166" v="74" actId="404"/>
          <ac:spMkLst>
            <pc:docMk/>
            <pc:sldMk cId="2073419694" sldId="324"/>
            <ac:spMk id="3" creationId="{2D49D9EF-7FBD-4B67-AFE9-8D2382D1D6D5}"/>
          </ac:spMkLst>
        </pc:spChg>
      </pc:sldChg>
      <pc:sldChg chg="modSp add mod">
        <pc:chgData name="Matthew Bowers" userId="67aff442-99ce-47ce-aa0f-039137356af2" providerId="ADAL" clId="{6EA42BCE-CE06-4BCA-AFFE-83570FA9B316}" dt="2021-03-06T00:10:35.066" v="79" actId="14100"/>
        <pc:sldMkLst>
          <pc:docMk/>
          <pc:sldMk cId="3659658942" sldId="325"/>
        </pc:sldMkLst>
        <pc:spChg chg="mod">
          <ac:chgData name="Matthew Bowers" userId="67aff442-99ce-47ce-aa0f-039137356af2" providerId="ADAL" clId="{6EA42BCE-CE06-4BCA-AFFE-83570FA9B316}" dt="2021-03-06T00:10:35.066" v="79" actId="14100"/>
          <ac:spMkLst>
            <pc:docMk/>
            <pc:sldMk cId="3659658942" sldId="325"/>
            <ac:spMk id="3" creationId="{2D49D9EF-7FBD-4B67-AFE9-8D2382D1D6D5}"/>
          </ac:spMkLst>
        </pc:spChg>
      </pc:sldChg>
      <pc:sldChg chg="add ord">
        <pc:chgData name="Matthew Bowers" userId="67aff442-99ce-47ce-aa0f-039137356af2" providerId="ADAL" clId="{6EA42BCE-CE06-4BCA-AFFE-83570FA9B316}" dt="2021-03-06T00:10:41.691" v="82"/>
        <pc:sldMkLst>
          <pc:docMk/>
          <pc:sldMk cId="3275094149" sldId="326"/>
        </pc:sldMkLst>
      </pc:sldChg>
      <pc:sldChg chg="delSp modSp new mod">
        <pc:chgData name="Matthew Bowers" userId="67aff442-99ce-47ce-aa0f-039137356af2" providerId="ADAL" clId="{6EA42BCE-CE06-4BCA-AFFE-83570FA9B316}" dt="2021-03-06T00:11:55.436" v="92" actId="403"/>
        <pc:sldMkLst>
          <pc:docMk/>
          <pc:sldMk cId="4092105865" sldId="327"/>
        </pc:sldMkLst>
        <pc:spChg chg="del">
          <ac:chgData name="Matthew Bowers" userId="67aff442-99ce-47ce-aa0f-039137356af2" providerId="ADAL" clId="{6EA42BCE-CE06-4BCA-AFFE-83570FA9B316}" dt="2021-03-06T00:11:40.417" v="84" actId="478"/>
          <ac:spMkLst>
            <pc:docMk/>
            <pc:sldMk cId="4092105865" sldId="327"/>
            <ac:spMk id="2" creationId="{CCEDC981-5E6F-42CD-880B-B1B4B424717E}"/>
          </ac:spMkLst>
        </pc:spChg>
        <pc:spChg chg="mod">
          <ac:chgData name="Matthew Bowers" userId="67aff442-99ce-47ce-aa0f-039137356af2" providerId="ADAL" clId="{6EA42BCE-CE06-4BCA-AFFE-83570FA9B316}" dt="2021-03-06T00:11:55.436" v="92" actId="403"/>
          <ac:spMkLst>
            <pc:docMk/>
            <pc:sldMk cId="4092105865" sldId="327"/>
            <ac:spMk id="3" creationId="{292B2704-8F16-4B71-8A7E-5E76474FF37C}"/>
          </ac:spMkLst>
        </pc:spChg>
      </pc:sldChg>
      <pc:sldChg chg="modSp add mod">
        <pc:chgData name="Matthew Bowers" userId="67aff442-99ce-47ce-aa0f-039137356af2" providerId="ADAL" clId="{6EA42BCE-CE06-4BCA-AFFE-83570FA9B316}" dt="2021-03-06T00:12:22.161" v="99" actId="403"/>
        <pc:sldMkLst>
          <pc:docMk/>
          <pc:sldMk cId="3024679526" sldId="328"/>
        </pc:sldMkLst>
        <pc:spChg chg="mod">
          <ac:chgData name="Matthew Bowers" userId="67aff442-99ce-47ce-aa0f-039137356af2" providerId="ADAL" clId="{6EA42BCE-CE06-4BCA-AFFE-83570FA9B316}" dt="2021-03-06T00:12:22.161" v="99" actId="403"/>
          <ac:spMkLst>
            <pc:docMk/>
            <pc:sldMk cId="3024679526" sldId="328"/>
            <ac:spMk id="3" creationId="{292B2704-8F16-4B71-8A7E-5E76474FF37C}"/>
          </ac:spMkLst>
        </pc:spChg>
      </pc:sldChg>
      <pc:sldChg chg="modSp add mod">
        <pc:chgData name="Matthew Bowers" userId="67aff442-99ce-47ce-aa0f-039137356af2" providerId="ADAL" clId="{6EA42BCE-CE06-4BCA-AFFE-83570FA9B316}" dt="2021-03-06T00:12:47.110" v="104" actId="403"/>
        <pc:sldMkLst>
          <pc:docMk/>
          <pc:sldMk cId="558552326" sldId="329"/>
        </pc:sldMkLst>
        <pc:spChg chg="mod">
          <ac:chgData name="Matthew Bowers" userId="67aff442-99ce-47ce-aa0f-039137356af2" providerId="ADAL" clId="{6EA42BCE-CE06-4BCA-AFFE-83570FA9B316}" dt="2021-03-06T00:12:47.110" v="104" actId="403"/>
          <ac:spMkLst>
            <pc:docMk/>
            <pc:sldMk cId="558552326" sldId="329"/>
            <ac:spMk id="3" creationId="{292B2704-8F16-4B71-8A7E-5E76474FF37C}"/>
          </ac:spMkLst>
        </pc:spChg>
      </pc:sldChg>
      <pc:sldChg chg="modSp add mod">
        <pc:chgData name="Matthew Bowers" userId="67aff442-99ce-47ce-aa0f-039137356af2" providerId="ADAL" clId="{6EA42BCE-CE06-4BCA-AFFE-83570FA9B316}" dt="2021-03-06T00:13:11.242" v="113" actId="27636"/>
        <pc:sldMkLst>
          <pc:docMk/>
          <pc:sldMk cId="3526727472" sldId="330"/>
        </pc:sldMkLst>
        <pc:spChg chg="mod">
          <ac:chgData name="Matthew Bowers" userId="67aff442-99ce-47ce-aa0f-039137356af2" providerId="ADAL" clId="{6EA42BCE-CE06-4BCA-AFFE-83570FA9B316}" dt="2021-03-06T00:13:11.242" v="113" actId="27636"/>
          <ac:spMkLst>
            <pc:docMk/>
            <pc:sldMk cId="3526727472" sldId="330"/>
            <ac:spMk id="3" creationId="{292B2704-8F16-4B71-8A7E-5E76474FF37C}"/>
          </ac:spMkLst>
        </pc:spChg>
      </pc:sldChg>
      <pc:sldChg chg="modSp add mod">
        <pc:chgData name="Matthew Bowers" userId="67aff442-99ce-47ce-aa0f-039137356af2" providerId="ADAL" clId="{6EA42BCE-CE06-4BCA-AFFE-83570FA9B316}" dt="2021-03-06T00:14:55.765" v="116" actId="5793"/>
        <pc:sldMkLst>
          <pc:docMk/>
          <pc:sldMk cId="3596970152" sldId="331"/>
        </pc:sldMkLst>
        <pc:spChg chg="mod">
          <ac:chgData name="Matthew Bowers" userId="67aff442-99ce-47ce-aa0f-039137356af2" providerId="ADAL" clId="{6EA42BCE-CE06-4BCA-AFFE-83570FA9B316}" dt="2021-03-06T00:14:55.765" v="116" actId="5793"/>
          <ac:spMkLst>
            <pc:docMk/>
            <pc:sldMk cId="3596970152" sldId="331"/>
            <ac:spMk id="3" creationId="{292B2704-8F16-4B71-8A7E-5E76474FF37C}"/>
          </ac:spMkLst>
        </pc:spChg>
      </pc:sldChg>
      <pc:sldChg chg="add ord">
        <pc:chgData name="Matthew Bowers" userId="67aff442-99ce-47ce-aa0f-039137356af2" providerId="ADAL" clId="{6EA42BCE-CE06-4BCA-AFFE-83570FA9B316}" dt="2021-03-06T00:15:05.834" v="119"/>
        <pc:sldMkLst>
          <pc:docMk/>
          <pc:sldMk cId="295123432" sldId="332"/>
        </pc:sldMkLst>
      </pc:sldChg>
      <pc:sldChg chg="delSp modSp new mod">
        <pc:chgData name="Matthew Bowers" userId="67aff442-99ce-47ce-aa0f-039137356af2" providerId="ADAL" clId="{6EA42BCE-CE06-4BCA-AFFE-83570FA9B316}" dt="2021-03-06T01:16:49.541" v="130" actId="20577"/>
        <pc:sldMkLst>
          <pc:docMk/>
          <pc:sldMk cId="3498977140" sldId="333"/>
        </pc:sldMkLst>
        <pc:spChg chg="del">
          <ac:chgData name="Matthew Bowers" userId="67aff442-99ce-47ce-aa0f-039137356af2" providerId="ADAL" clId="{6EA42BCE-CE06-4BCA-AFFE-83570FA9B316}" dt="2021-03-06T01:16:34.296" v="121" actId="478"/>
          <ac:spMkLst>
            <pc:docMk/>
            <pc:sldMk cId="3498977140" sldId="333"/>
            <ac:spMk id="2" creationId="{644A8D0C-437D-4AFD-B45C-94AC08235020}"/>
          </ac:spMkLst>
        </pc:spChg>
        <pc:spChg chg="mod">
          <ac:chgData name="Matthew Bowers" userId="67aff442-99ce-47ce-aa0f-039137356af2" providerId="ADAL" clId="{6EA42BCE-CE06-4BCA-AFFE-83570FA9B316}" dt="2021-03-06T01:16:49.541" v="130" actId="20577"/>
          <ac:spMkLst>
            <pc:docMk/>
            <pc:sldMk cId="3498977140" sldId="333"/>
            <ac:spMk id="3" creationId="{28DC59D6-1B97-451B-B842-E6C81BD4D3BD}"/>
          </ac:spMkLst>
        </pc:spChg>
      </pc:sldChg>
      <pc:sldChg chg="modSp add mod">
        <pc:chgData name="Matthew Bowers" userId="67aff442-99ce-47ce-aa0f-039137356af2" providerId="ADAL" clId="{6EA42BCE-CE06-4BCA-AFFE-83570FA9B316}" dt="2021-03-06T01:17:08.756" v="137" actId="5793"/>
        <pc:sldMkLst>
          <pc:docMk/>
          <pc:sldMk cId="1744619047" sldId="334"/>
        </pc:sldMkLst>
        <pc:spChg chg="mod">
          <ac:chgData name="Matthew Bowers" userId="67aff442-99ce-47ce-aa0f-039137356af2" providerId="ADAL" clId="{6EA42BCE-CE06-4BCA-AFFE-83570FA9B316}" dt="2021-03-06T01:17:08.756" v="137" actId="5793"/>
          <ac:spMkLst>
            <pc:docMk/>
            <pc:sldMk cId="1744619047" sldId="334"/>
            <ac:spMk id="3" creationId="{28DC59D6-1B97-451B-B842-E6C81BD4D3BD}"/>
          </ac:spMkLst>
        </pc:spChg>
      </pc:sldChg>
      <pc:sldChg chg="modSp add mod">
        <pc:chgData name="Matthew Bowers" userId="67aff442-99ce-47ce-aa0f-039137356af2" providerId="ADAL" clId="{6EA42BCE-CE06-4BCA-AFFE-83570FA9B316}" dt="2021-03-06T01:17:25.037" v="141" actId="5793"/>
        <pc:sldMkLst>
          <pc:docMk/>
          <pc:sldMk cId="284489695" sldId="335"/>
        </pc:sldMkLst>
        <pc:spChg chg="mod">
          <ac:chgData name="Matthew Bowers" userId="67aff442-99ce-47ce-aa0f-039137356af2" providerId="ADAL" clId="{6EA42BCE-CE06-4BCA-AFFE-83570FA9B316}" dt="2021-03-06T01:17:25.037" v="141" actId="5793"/>
          <ac:spMkLst>
            <pc:docMk/>
            <pc:sldMk cId="284489695" sldId="335"/>
            <ac:spMk id="3" creationId="{28DC59D6-1B97-451B-B842-E6C81BD4D3BD}"/>
          </ac:spMkLst>
        </pc:spChg>
      </pc:sldChg>
      <pc:sldChg chg="add ord">
        <pc:chgData name="Matthew Bowers" userId="67aff442-99ce-47ce-aa0f-039137356af2" providerId="ADAL" clId="{6EA42BCE-CE06-4BCA-AFFE-83570FA9B316}" dt="2021-03-06T01:17:38.588" v="144"/>
        <pc:sldMkLst>
          <pc:docMk/>
          <pc:sldMk cId="3778922630" sldId="336"/>
        </pc:sldMkLst>
      </pc:sldChg>
      <pc:sldChg chg="add">
        <pc:chgData name="Matthew Bowers" userId="67aff442-99ce-47ce-aa0f-039137356af2" providerId="ADAL" clId="{6EA42BCE-CE06-4BCA-AFFE-83570FA9B316}" dt="2021-03-06T01:17:55.532" v="145" actId="2890"/>
        <pc:sldMkLst>
          <pc:docMk/>
          <pc:sldMk cId="1927868673" sldId="337"/>
        </pc:sldMkLst>
      </pc:sldChg>
      <pc:sldChg chg="modSp add mod">
        <pc:chgData name="Matthew Bowers" userId="67aff442-99ce-47ce-aa0f-039137356af2" providerId="ADAL" clId="{6EA42BCE-CE06-4BCA-AFFE-83570FA9B316}" dt="2021-03-06T01:18:08.245" v="152" actId="403"/>
        <pc:sldMkLst>
          <pc:docMk/>
          <pc:sldMk cId="2892809428" sldId="338"/>
        </pc:sldMkLst>
        <pc:spChg chg="mod">
          <ac:chgData name="Matthew Bowers" userId="67aff442-99ce-47ce-aa0f-039137356af2" providerId="ADAL" clId="{6EA42BCE-CE06-4BCA-AFFE-83570FA9B316}" dt="2021-03-06T01:18:08.245" v="152" actId="403"/>
          <ac:spMkLst>
            <pc:docMk/>
            <pc:sldMk cId="2892809428" sldId="338"/>
            <ac:spMk id="3" creationId="{28DC59D6-1B97-451B-B842-E6C81BD4D3BD}"/>
          </ac:spMkLst>
        </pc:spChg>
      </pc:sldChg>
      <pc:sldChg chg="addSp delSp modSp new mod">
        <pc:chgData name="Matthew Bowers" userId="67aff442-99ce-47ce-aa0f-039137356af2" providerId="ADAL" clId="{6EA42BCE-CE06-4BCA-AFFE-83570FA9B316}" dt="2021-03-06T01:21:11.263" v="162" actId="403"/>
        <pc:sldMkLst>
          <pc:docMk/>
          <pc:sldMk cId="3453770181" sldId="339"/>
        </pc:sldMkLst>
        <pc:spChg chg="del">
          <ac:chgData name="Matthew Bowers" userId="67aff442-99ce-47ce-aa0f-039137356af2" providerId="ADAL" clId="{6EA42BCE-CE06-4BCA-AFFE-83570FA9B316}" dt="2021-03-06T01:19:09.757" v="154" actId="478"/>
          <ac:spMkLst>
            <pc:docMk/>
            <pc:sldMk cId="3453770181" sldId="339"/>
            <ac:spMk id="2" creationId="{7EE07DF1-9B6A-48CD-995B-956744441237}"/>
          </ac:spMkLst>
        </pc:spChg>
        <pc:spChg chg="add del mod">
          <ac:chgData name="Matthew Bowers" userId="67aff442-99ce-47ce-aa0f-039137356af2" providerId="ADAL" clId="{6EA42BCE-CE06-4BCA-AFFE-83570FA9B316}" dt="2021-03-06T01:21:11.263" v="162" actId="403"/>
          <ac:spMkLst>
            <pc:docMk/>
            <pc:sldMk cId="3453770181" sldId="339"/>
            <ac:spMk id="3" creationId="{4CC61103-1173-44D3-85A4-20BB289A53DD}"/>
          </ac:spMkLst>
        </pc:spChg>
        <pc:spChg chg="add del mod">
          <ac:chgData name="Matthew Bowers" userId="67aff442-99ce-47ce-aa0f-039137356af2" providerId="ADAL" clId="{6EA42BCE-CE06-4BCA-AFFE-83570FA9B316}" dt="2021-03-06T01:20:54.248" v="157"/>
          <ac:spMkLst>
            <pc:docMk/>
            <pc:sldMk cId="3453770181" sldId="339"/>
            <ac:spMk id="4" creationId="{1D70584D-42A1-4D60-9711-1DE179A97330}"/>
          </ac:spMkLst>
        </pc:spChg>
      </pc:sldChg>
      <pc:sldChg chg="modSp add mod">
        <pc:chgData name="Matthew Bowers" userId="67aff442-99ce-47ce-aa0f-039137356af2" providerId="ADAL" clId="{6EA42BCE-CE06-4BCA-AFFE-83570FA9B316}" dt="2021-03-06T01:22:15.922" v="168" actId="403"/>
        <pc:sldMkLst>
          <pc:docMk/>
          <pc:sldMk cId="2333227068" sldId="340"/>
        </pc:sldMkLst>
        <pc:spChg chg="mod">
          <ac:chgData name="Matthew Bowers" userId="67aff442-99ce-47ce-aa0f-039137356af2" providerId="ADAL" clId="{6EA42BCE-CE06-4BCA-AFFE-83570FA9B316}" dt="2021-03-06T01:22:15.922" v="168" actId="403"/>
          <ac:spMkLst>
            <pc:docMk/>
            <pc:sldMk cId="2333227068" sldId="340"/>
            <ac:spMk id="3" creationId="{4CC61103-1173-44D3-85A4-20BB289A53DD}"/>
          </ac:spMkLst>
        </pc:spChg>
      </pc:sldChg>
      <pc:sldChg chg="modSp add mod">
        <pc:chgData name="Matthew Bowers" userId="67aff442-99ce-47ce-aa0f-039137356af2" providerId="ADAL" clId="{6EA42BCE-CE06-4BCA-AFFE-83570FA9B316}" dt="2021-03-06T01:22:31.041" v="171" actId="20577"/>
        <pc:sldMkLst>
          <pc:docMk/>
          <pc:sldMk cId="781183821" sldId="341"/>
        </pc:sldMkLst>
        <pc:spChg chg="mod">
          <ac:chgData name="Matthew Bowers" userId="67aff442-99ce-47ce-aa0f-039137356af2" providerId="ADAL" clId="{6EA42BCE-CE06-4BCA-AFFE-83570FA9B316}" dt="2021-03-06T01:22:31.041" v="171" actId="20577"/>
          <ac:spMkLst>
            <pc:docMk/>
            <pc:sldMk cId="781183821" sldId="341"/>
            <ac:spMk id="3" creationId="{4CC61103-1173-44D3-85A4-20BB289A53DD}"/>
          </ac:spMkLst>
        </pc:spChg>
      </pc:sldChg>
      <pc:sldChg chg="modSp add mod">
        <pc:chgData name="Matthew Bowers" userId="67aff442-99ce-47ce-aa0f-039137356af2" providerId="ADAL" clId="{6EA42BCE-CE06-4BCA-AFFE-83570FA9B316}" dt="2021-03-06T01:22:52.094" v="177" actId="403"/>
        <pc:sldMkLst>
          <pc:docMk/>
          <pc:sldMk cId="3900973507" sldId="342"/>
        </pc:sldMkLst>
        <pc:spChg chg="mod">
          <ac:chgData name="Matthew Bowers" userId="67aff442-99ce-47ce-aa0f-039137356af2" providerId="ADAL" clId="{6EA42BCE-CE06-4BCA-AFFE-83570FA9B316}" dt="2021-03-06T01:22:52.094" v="177" actId="403"/>
          <ac:spMkLst>
            <pc:docMk/>
            <pc:sldMk cId="3900973507" sldId="342"/>
            <ac:spMk id="3" creationId="{4CC61103-1173-44D3-85A4-20BB289A53DD}"/>
          </ac:spMkLst>
        </pc:spChg>
      </pc:sldChg>
      <pc:sldChg chg="add del">
        <pc:chgData name="Matthew Bowers" userId="67aff442-99ce-47ce-aa0f-039137356af2" providerId="ADAL" clId="{6EA42BCE-CE06-4BCA-AFFE-83570FA9B316}" dt="2021-03-06T01:24:06.994" v="183" actId="47"/>
        <pc:sldMkLst>
          <pc:docMk/>
          <pc:sldMk cId="296817661" sldId="343"/>
        </pc:sldMkLst>
      </pc:sldChg>
      <pc:sldChg chg="modSp add mod">
        <pc:chgData name="Matthew Bowers" userId="67aff442-99ce-47ce-aa0f-039137356af2" providerId="ADAL" clId="{6EA42BCE-CE06-4BCA-AFFE-83570FA9B316}" dt="2021-03-06T01:23:53.246" v="182" actId="403"/>
        <pc:sldMkLst>
          <pc:docMk/>
          <pc:sldMk cId="402647728" sldId="344"/>
        </pc:sldMkLst>
        <pc:spChg chg="mod">
          <ac:chgData name="Matthew Bowers" userId="67aff442-99ce-47ce-aa0f-039137356af2" providerId="ADAL" clId="{6EA42BCE-CE06-4BCA-AFFE-83570FA9B316}" dt="2021-03-06T01:23:53.246" v="182" actId="403"/>
          <ac:spMkLst>
            <pc:docMk/>
            <pc:sldMk cId="402647728" sldId="344"/>
            <ac:spMk id="3" creationId="{4CC61103-1173-44D3-85A4-20BB289A53DD}"/>
          </ac:spMkLst>
        </pc:spChg>
      </pc:sldChg>
      <pc:sldChg chg="modSp add mod">
        <pc:chgData name="Matthew Bowers" userId="67aff442-99ce-47ce-aa0f-039137356af2" providerId="ADAL" clId="{6EA42BCE-CE06-4BCA-AFFE-83570FA9B316}" dt="2021-03-06T01:24:14.987" v="189" actId="27636"/>
        <pc:sldMkLst>
          <pc:docMk/>
          <pc:sldMk cId="1619446557" sldId="345"/>
        </pc:sldMkLst>
        <pc:spChg chg="mod">
          <ac:chgData name="Matthew Bowers" userId="67aff442-99ce-47ce-aa0f-039137356af2" providerId="ADAL" clId="{6EA42BCE-CE06-4BCA-AFFE-83570FA9B316}" dt="2021-03-06T01:24:14.987" v="189" actId="27636"/>
          <ac:spMkLst>
            <pc:docMk/>
            <pc:sldMk cId="1619446557" sldId="345"/>
            <ac:spMk id="3" creationId="{4CC61103-1173-44D3-85A4-20BB289A53DD}"/>
          </ac:spMkLst>
        </pc:spChg>
      </pc:sldChg>
      <pc:sldChg chg="add ord">
        <pc:chgData name="Matthew Bowers" userId="67aff442-99ce-47ce-aa0f-039137356af2" providerId="ADAL" clId="{6EA42BCE-CE06-4BCA-AFFE-83570FA9B316}" dt="2021-03-06T01:24:23.626" v="192"/>
        <pc:sldMkLst>
          <pc:docMk/>
          <pc:sldMk cId="2796789368" sldId="346"/>
        </pc:sldMkLst>
      </pc:sldChg>
      <pc:sldChg chg="addSp delSp modSp new mod">
        <pc:chgData name="Matthew Bowers" userId="67aff442-99ce-47ce-aa0f-039137356af2" providerId="ADAL" clId="{6EA42BCE-CE06-4BCA-AFFE-83570FA9B316}" dt="2021-03-06T01:27:39.174" v="205" actId="20577"/>
        <pc:sldMkLst>
          <pc:docMk/>
          <pc:sldMk cId="3265533750" sldId="347"/>
        </pc:sldMkLst>
        <pc:spChg chg="del">
          <ac:chgData name="Matthew Bowers" userId="67aff442-99ce-47ce-aa0f-039137356af2" providerId="ADAL" clId="{6EA42BCE-CE06-4BCA-AFFE-83570FA9B316}" dt="2021-03-06T01:26:19.461" v="194" actId="478"/>
          <ac:spMkLst>
            <pc:docMk/>
            <pc:sldMk cId="3265533750" sldId="347"/>
            <ac:spMk id="2" creationId="{FEBE4D68-B448-4532-AE8B-49E6B7922D5A}"/>
          </ac:spMkLst>
        </pc:spChg>
        <pc:spChg chg="mod">
          <ac:chgData name="Matthew Bowers" userId="67aff442-99ce-47ce-aa0f-039137356af2" providerId="ADAL" clId="{6EA42BCE-CE06-4BCA-AFFE-83570FA9B316}" dt="2021-03-06T01:27:39.174" v="205" actId="20577"/>
          <ac:spMkLst>
            <pc:docMk/>
            <pc:sldMk cId="3265533750" sldId="347"/>
            <ac:spMk id="3" creationId="{BEFC3AA1-50A1-4CF8-ACF0-BF07E3900D63}"/>
          </ac:spMkLst>
        </pc:spChg>
        <pc:spChg chg="add del">
          <ac:chgData name="Matthew Bowers" userId="67aff442-99ce-47ce-aa0f-039137356af2" providerId="ADAL" clId="{6EA42BCE-CE06-4BCA-AFFE-83570FA9B316}" dt="2021-03-06T01:26:22.034" v="196"/>
          <ac:spMkLst>
            <pc:docMk/>
            <pc:sldMk cId="3265533750" sldId="347"/>
            <ac:spMk id="4" creationId="{31C26081-FA4C-4E25-A1E9-34A132A02E67}"/>
          </ac:spMkLst>
        </pc:spChg>
        <pc:picChg chg="add del">
          <ac:chgData name="Matthew Bowers" userId="67aff442-99ce-47ce-aa0f-039137356af2" providerId="ADAL" clId="{6EA42BCE-CE06-4BCA-AFFE-83570FA9B316}" dt="2021-03-06T01:26:22.034" v="196"/>
          <ac:picMkLst>
            <pc:docMk/>
            <pc:sldMk cId="3265533750" sldId="347"/>
            <ac:picMk id="2050" creationId="{C334D62A-76E4-4D26-BD63-2FCE718C79A1}"/>
          </ac:picMkLst>
        </pc:picChg>
      </pc:sldChg>
      <pc:sldChg chg="modSp add mod">
        <pc:chgData name="Matthew Bowers" userId="67aff442-99ce-47ce-aa0f-039137356af2" providerId="ADAL" clId="{6EA42BCE-CE06-4BCA-AFFE-83570FA9B316}" dt="2021-03-06T01:27:59.384" v="206"/>
        <pc:sldMkLst>
          <pc:docMk/>
          <pc:sldMk cId="1424473848" sldId="348"/>
        </pc:sldMkLst>
        <pc:spChg chg="mod">
          <ac:chgData name="Matthew Bowers" userId="67aff442-99ce-47ce-aa0f-039137356af2" providerId="ADAL" clId="{6EA42BCE-CE06-4BCA-AFFE-83570FA9B316}" dt="2021-03-06T01:27:59.384" v="206"/>
          <ac:spMkLst>
            <pc:docMk/>
            <pc:sldMk cId="1424473848" sldId="348"/>
            <ac:spMk id="3" creationId="{BEFC3AA1-50A1-4CF8-ACF0-BF07E3900D63}"/>
          </ac:spMkLst>
        </pc:spChg>
      </pc:sldChg>
      <pc:sldChg chg="add">
        <pc:chgData name="Matthew Bowers" userId="67aff442-99ce-47ce-aa0f-039137356af2" providerId="ADAL" clId="{6EA42BCE-CE06-4BCA-AFFE-83570FA9B316}" dt="2021-03-06T01:28:27.754" v="207" actId="2890"/>
        <pc:sldMkLst>
          <pc:docMk/>
          <pc:sldMk cId="2043965486" sldId="349"/>
        </pc:sldMkLst>
      </pc:sldChg>
      <pc:sldChg chg="modSp add mod">
        <pc:chgData name="Matthew Bowers" userId="67aff442-99ce-47ce-aa0f-039137356af2" providerId="ADAL" clId="{6EA42BCE-CE06-4BCA-AFFE-83570FA9B316}" dt="2021-03-06T01:28:46.346" v="217" actId="20577"/>
        <pc:sldMkLst>
          <pc:docMk/>
          <pc:sldMk cId="727783769" sldId="350"/>
        </pc:sldMkLst>
        <pc:spChg chg="mod">
          <ac:chgData name="Matthew Bowers" userId="67aff442-99ce-47ce-aa0f-039137356af2" providerId="ADAL" clId="{6EA42BCE-CE06-4BCA-AFFE-83570FA9B316}" dt="2021-03-06T01:28:46.346" v="217" actId="20577"/>
          <ac:spMkLst>
            <pc:docMk/>
            <pc:sldMk cId="727783769" sldId="350"/>
            <ac:spMk id="3" creationId="{BEFC3AA1-50A1-4CF8-ACF0-BF07E3900D63}"/>
          </ac:spMkLst>
        </pc:spChg>
      </pc:sldChg>
      <pc:sldChg chg="modSp add mod">
        <pc:chgData name="Matthew Bowers" userId="67aff442-99ce-47ce-aa0f-039137356af2" providerId="ADAL" clId="{6EA42BCE-CE06-4BCA-AFFE-83570FA9B316}" dt="2021-03-06T01:29:13.139" v="223" actId="403"/>
        <pc:sldMkLst>
          <pc:docMk/>
          <pc:sldMk cId="2468729377" sldId="351"/>
        </pc:sldMkLst>
        <pc:spChg chg="mod">
          <ac:chgData name="Matthew Bowers" userId="67aff442-99ce-47ce-aa0f-039137356af2" providerId="ADAL" clId="{6EA42BCE-CE06-4BCA-AFFE-83570FA9B316}" dt="2021-03-06T01:29:13.139" v="223" actId="403"/>
          <ac:spMkLst>
            <pc:docMk/>
            <pc:sldMk cId="2468729377" sldId="351"/>
            <ac:spMk id="3" creationId="{BEFC3AA1-50A1-4CF8-ACF0-BF07E3900D63}"/>
          </ac:spMkLst>
        </pc:spChg>
      </pc:sldChg>
      <pc:sldChg chg="add ord">
        <pc:chgData name="Matthew Bowers" userId="67aff442-99ce-47ce-aa0f-039137356af2" providerId="ADAL" clId="{6EA42BCE-CE06-4BCA-AFFE-83570FA9B316}" dt="2021-03-06T01:29:19.879" v="226"/>
        <pc:sldMkLst>
          <pc:docMk/>
          <pc:sldMk cId="2040413054" sldId="352"/>
        </pc:sldMkLst>
      </pc:sldChg>
      <pc:sldChg chg="delSp modSp new mod">
        <pc:chgData name="Matthew Bowers" userId="67aff442-99ce-47ce-aa0f-039137356af2" providerId="ADAL" clId="{6EA42BCE-CE06-4BCA-AFFE-83570FA9B316}" dt="2021-03-06T01:31:36.811" v="241" actId="403"/>
        <pc:sldMkLst>
          <pc:docMk/>
          <pc:sldMk cId="1057322827" sldId="353"/>
        </pc:sldMkLst>
        <pc:spChg chg="del">
          <ac:chgData name="Matthew Bowers" userId="67aff442-99ce-47ce-aa0f-039137356af2" providerId="ADAL" clId="{6EA42BCE-CE06-4BCA-AFFE-83570FA9B316}" dt="2021-03-06T01:31:16.401" v="228" actId="478"/>
          <ac:spMkLst>
            <pc:docMk/>
            <pc:sldMk cId="1057322827" sldId="353"/>
            <ac:spMk id="2" creationId="{DFFD2E9C-FF13-4AA1-82AB-430FC3FFDA02}"/>
          </ac:spMkLst>
        </pc:spChg>
        <pc:spChg chg="mod">
          <ac:chgData name="Matthew Bowers" userId="67aff442-99ce-47ce-aa0f-039137356af2" providerId="ADAL" clId="{6EA42BCE-CE06-4BCA-AFFE-83570FA9B316}" dt="2021-03-06T01:31:36.811" v="241" actId="403"/>
          <ac:spMkLst>
            <pc:docMk/>
            <pc:sldMk cId="1057322827" sldId="353"/>
            <ac:spMk id="3" creationId="{95BE49B0-F793-4392-8CAB-EF3BB223FC6D}"/>
          </ac:spMkLst>
        </pc:spChg>
      </pc:sldChg>
      <pc:sldChg chg="modSp add mod">
        <pc:chgData name="Matthew Bowers" userId="67aff442-99ce-47ce-aa0f-039137356af2" providerId="ADAL" clId="{6EA42BCE-CE06-4BCA-AFFE-83570FA9B316}" dt="2021-03-06T01:32:10.643" v="252" actId="255"/>
        <pc:sldMkLst>
          <pc:docMk/>
          <pc:sldMk cId="2540520243" sldId="354"/>
        </pc:sldMkLst>
        <pc:spChg chg="mod">
          <ac:chgData name="Matthew Bowers" userId="67aff442-99ce-47ce-aa0f-039137356af2" providerId="ADAL" clId="{6EA42BCE-CE06-4BCA-AFFE-83570FA9B316}" dt="2021-03-06T01:32:10.643" v="252" actId="255"/>
          <ac:spMkLst>
            <pc:docMk/>
            <pc:sldMk cId="2540520243" sldId="354"/>
            <ac:spMk id="3" creationId="{95BE49B0-F793-4392-8CAB-EF3BB223FC6D}"/>
          </ac:spMkLst>
        </pc:spChg>
      </pc:sldChg>
      <pc:sldChg chg="delSp modSp new mod">
        <pc:chgData name="Matthew Bowers" userId="67aff442-99ce-47ce-aa0f-039137356af2" providerId="ADAL" clId="{6EA42BCE-CE06-4BCA-AFFE-83570FA9B316}" dt="2021-03-06T01:33:00.314" v="266" actId="20577"/>
        <pc:sldMkLst>
          <pc:docMk/>
          <pc:sldMk cId="3013176806" sldId="355"/>
        </pc:sldMkLst>
        <pc:spChg chg="del">
          <ac:chgData name="Matthew Bowers" userId="67aff442-99ce-47ce-aa0f-039137356af2" providerId="ADAL" clId="{6EA42BCE-CE06-4BCA-AFFE-83570FA9B316}" dt="2021-03-06T01:32:42.551" v="254" actId="478"/>
          <ac:spMkLst>
            <pc:docMk/>
            <pc:sldMk cId="3013176806" sldId="355"/>
            <ac:spMk id="2" creationId="{2EFF3CD6-A3E5-473D-8D93-81D2DCB0CBDF}"/>
          </ac:spMkLst>
        </pc:spChg>
        <pc:spChg chg="mod">
          <ac:chgData name="Matthew Bowers" userId="67aff442-99ce-47ce-aa0f-039137356af2" providerId="ADAL" clId="{6EA42BCE-CE06-4BCA-AFFE-83570FA9B316}" dt="2021-03-06T01:33:00.314" v="266" actId="20577"/>
          <ac:spMkLst>
            <pc:docMk/>
            <pc:sldMk cId="3013176806" sldId="355"/>
            <ac:spMk id="3" creationId="{07BA9606-500D-4E74-849E-21CA459C0408}"/>
          </ac:spMkLst>
        </pc:spChg>
      </pc:sldChg>
      <pc:sldChg chg="add ord">
        <pc:chgData name="Matthew Bowers" userId="67aff442-99ce-47ce-aa0f-039137356af2" providerId="ADAL" clId="{6EA42BCE-CE06-4BCA-AFFE-83570FA9B316}" dt="2021-03-06T01:33:06.028" v="269"/>
        <pc:sldMkLst>
          <pc:docMk/>
          <pc:sldMk cId="7426397" sldId="356"/>
        </pc:sldMkLst>
      </pc:sldChg>
      <pc:sldChg chg="add">
        <pc:chgData name="Matthew Bowers" userId="67aff442-99ce-47ce-aa0f-039137356af2" providerId="ADAL" clId="{6EA42BCE-CE06-4BCA-AFFE-83570FA9B316}" dt="2021-03-06T01:33:24.182" v="270" actId="2890"/>
        <pc:sldMkLst>
          <pc:docMk/>
          <pc:sldMk cId="909689998" sldId="357"/>
        </pc:sldMkLst>
      </pc:sldChg>
      <pc:sldChg chg="modSp add mod">
        <pc:chgData name="Matthew Bowers" userId="67aff442-99ce-47ce-aa0f-039137356af2" providerId="ADAL" clId="{6EA42BCE-CE06-4BCA-AFFE-83570FA9B316}" dt="2021-03-06T01:33:38.930" v="277" actId="404"/>
        <pc:sldMkLst>
          <pc:docMk/>
          <pc:sldMk cId="4177139475" sldId="358"/>
        </pc:sldMkLst>
        <pc:spChg chg="mod">
          <ac:chgData name="Matthew Bowers" userId="67aff442-99ce-47ce-aa0f-039137356af2" providerId="ADAL" clId="{6EA42BCE-CE06-4BCA-AFFE-83570FA9B316}" dt="2021-03-06T01:33:38.930" v="277" actId="404"/>
          <ac:spMkLst>
            <pc:docMk/>
            <pc:sldMk cId="4177139475" sldId="358"/>
            <ac:spMk id="3" creationId="{95BE49B0-F793-4392-8CAB-EF3BB223FC6D}"/>
          </ac:spMkLst>
        </pc:spChg>
      </pc:sldChg>
      <pc:sldChg chg="delSp modSp new mod">
        <pc:chgData name="Matthew Bowers" userId="67aff442-99ce-47ce-aa0f-039137356af2" providerId="ADAL" clId="{6EA42BCE-CE06-4BCA-AFFE-83570FA9B316}" dt="2021-03-06T01:37:55.652" v="287" actId="403"/>
        <pc:sldMkLst>
          <pc:docMk/>
          <pc:sldMk cId="886427053" sldId="359"/>
        </pc:sldMkLst>
        <pc:spChg chg="del">
          <ac:chgData name="Matthew Bowers" userId="67aff442-99ce-47ce-aa0f-039137356af2" providerId="ADAL" clId="{6EA42BCE-CE06-4BCA-AFFE-83570FA9B316}" dt="2021-03-06T01:35:44.920" v="279" actId="478"/>
          <ac:spMkLst>
            <pc:docMk/>
            <pc:sldMk cId="886427053" sldId="359"/>
            <ac:spMk id="2" creationId="{F34CCD8F-75A6-4D29-A7F3-46D48FA21336}"/>
          </ac:spMkLst>
        </pc:spChg>
        <pc:spChg chg="mod">
          <ac:chgData name="Matthew Bowers" userId="67aff442-99ce-47ce-aa0f-039137356af2" providerId="ADAL" clId="{6EA42BCE-CE06-4BCA-AFFE-83570FA9B316}" dt="2021-03-06T01:37:55.652" v="287" actId="403"/>
          <ac:spMkLst>
            <pc:docMk/>
            <pc:sldMk cId="886427053" sldId="359"/>
            <ac:spMk id="3" creationId="{46687EA2-AC25-4BB9-B6F3-6FF5EB5ECD92}"/>
          </ac:spMkLst>
        </pc:spChg>
      </pc:sldChg>
      <pc:sldChg chg="modSp add mod">
        <pc:chgData name="Matthew Bowers" userId="67aff442-99ce-47ce-aa0f-039137356af2" providerId="ADAL" clId="{6EA42BCE-CE06-4BCA-AFFE-83570FA9B316}" dt="2021-03-06T01:38:22.330" v="292" actId="403"/>
        <pc:sldMkLst>
          <pc:docMk/>
          <pc:sldMk cId="1619864619" sldId="360"/>
        </pc:sldMkLst>
        <pc:spChg chg="mod">
          <ac:chgData name="Matthew Bowers" userId="67aff442-99ce-47ce-aa0f-039137356af2" providerId="ADAL" clId="{6EA42BCE-CE06-4BCA-AFFE-83570FA9B316}" dt="2021-03-06T01:38:22.330" v="292" actId="403"/>
          <ac:spMkLst>
            <pc:docMk/>
            <pc:sldMk cId="1619864619" sldId="360"/>
            <ac:spMk id="3" creationId="{46687EA2-AC25-4BB9-B6F3-6FF5EB5ECD92}"/>
          </ac:spMkLst>
        </pc:spChg>
      </pc:sldChg>
      <pc:sldChg chg="modSp add mod">
        <pc:chgData name="Matthew Bowers" userId="67aff442-99ce-47ce-aa0f-039137356af2" providerId="ADAL" clId="{6EA42BCE-CE06-4BCA-AFFE-83570FA9B316}" dt="2021-03-06T01:39:12.153" v="298" actId="403"/>
        <pc:sldMkLst>
          <pc:docMk/>
          <pc:sldMk cId="1141962222" sldId="361"/>
        </pc:sldMkLst>
        <pc:spChg chg="mod">
          <ac:chgData name="Matthew Bowers" userId="67aff442-99ce-47ce-aa0f-039137356af2" providerId="ADAL" clId="{6EA42BCE-CE06-4BCA-AFFE-83570FA9B316}" dt="2021-03-06T01:39:12.153" v="298" actId="403"/>
          <ac:spMkLst>
            <pc:docMk/>
            <pc:sldMk cId="1141962222" sldId="361"/>
            <ac:spMk id="3" creationId="{46687EA2-AC25-4BB9-B6F3-6FF5EB5ECD92}"/>
          </ac:spMkLst>
        </pc:spChg>
      </pc:sldChg>
      <pc:sldChg chg="add ord">
        <pc:chgData name="Matthew Bowers" userId="67aff442-99ce-47ce-aa0f-039137356af2" providerId="ADAL" clId="{6EA42BCE-CE06-4BCA-AFFE-83570FA9B316}" dt="2021-03-06T01:39:20.419" v="301"/>
        <pc:sldMkLst>
          <pc:docMk/>
          <pc:sldMk cId="136089344" sldId="362"/>
        </pc:sldMkLst>
      </pc:sldChg>
      <pc:sldChg chg="modSp add mod">
        <pc:chgData name="Matthew Bowers" userId="67aff442-99ce-47ce-aa0f-039137356af2" providerId="ADAL" clId="{6EA42BCE-CE06-4BCA-AFFE-83570FA9B316}" dt="2021-03-06T01:39:42.543" v="307" actId="403"/>
        <pc:sldMkLst>
          <pc:docMk/>
          <pc:sldMk cId="4059935481" sldId="363"/>
        </pc:sldMkLst>
        <pc:spChg chg="mod">
          <ac:chgData name="Matthew Bowers" userId="67aff442-99ce-47ce-aa0f-039137356af2" providerId="ADAL" clId="{6EA42BCE-CE06-4BCA-AFFE-83570FA9B316}" dt="2021-03-06T01:39:42.543" v="307" actId="403"/>
          <ac:spMkLst>
            <pc:docMk/>
            <pc:sldMk cId="4059935481" sldId="363"/>
            <ac:spMk id="3" creationId="{46687EA2-AC25-4BB9-B6F3-6FF5EB5ECD92}"/>
          </ac:spMkLst>
        </pc:spChg>
      </pc:sldChg>
      <pc:sldChg chg="modSp add mod ord">
        <pc:chgData name="Matthew Bowers" userId="67aff442-99ce-47ce-aa0f-039137356af2" providerId="ADAL" clId="{6EA42BCE-CE06-4BCA-AFFE-83570FA9B316}" dt="2021-03-06T01:39:54.045" v="311" actId="403"/>
        <pc:sldMkLst>
          <pc:docMk/>
          <pc:sldMk cId="3618113637" sldId="364"/>
        </pc:sldMkLst>
        <pc:spChg chg="mod">
          <ac:chgData name="Matthew Bowers" userId="67aff442-99ce-47ce-aa0f-039137356af2" providerId="ADAL" clId="{6EA42BCE-CE06-4BCA-AFFE-83570FA9B316}" dt="2021-03-06T01:39:54.045" v="311" actId="403"/>
          <ac:spMkLst>
            <pc:docMk/>
            <pc:sldMk cId="3618113637" sldId="364"/>
            <ac:spMk id="3" creationId="{46687EA2-AC25-4BB9-B6F3-6FF5EB5ECD92}"/>
          </ac:spMkLst>
        </pc:spChg>
      </pc:sldChg>
      <pc:sldChg chg="delSp modSp new mod">
        <pc:chgData name="Matthew Bowers" userId="67aff442-99ce-47ce-aa0f-039137356af2" providerId="ADAL" clId="{6EA42BCE-CE06-4BCA-AFFE-83570FA9B316}" dt="2021-03-06T01:41:06.132" v="320" actId="403"/>
        <pc:sldMkLst>
          <pc:docMk/>
          <pc:sldMk cId="3238716454" sldId="365"/>
        </pc:sldMkLst>
        <pc:spChg chg="del">
          <ac:chgData name="Matthew Bowers" userId="67aff442-99ce-47ce-aa0f-039137356af2" providerId="ADAL" clId="{6EA42BCE-CE06-4BCA-AFFE-83570FA9B316}" dt="2021-03-06T01:40:54.754" v="313" actId="478"/>
          <ac:spMkLst>
            <pc:docMk/>
            <pc:sldMk cId="3238716454" sldId="365"/>
            <ac:spMk id="2" creationId="{8BD7A7E1-2F26-4A6A-A9A3-44E07631B5E1}"/>
          </ac:spMkLst>
        </pc:spChg>
        <pc:spChg chg="mod">
          <ac:chgData name="Matthew Bowers" userId="67aff442-99ce-47ce-aa0f-039137356af2" providerId="ADAL" clId="{6EA42BCE-CE06-4BCA-AFFE-83570FA9B316}" dt="2021-03-06T01:41:06.132" v="320" actId="403"/>
          <ac:spMkLst>
            <pc:docMk/>
            <pc:sldMk cId="3238716454" sldId="365"/>
            <ac:spMk id="3" creationId="{593A2213-2D03-4B3A-88B2-DAF1A49294AB}"/>
          </ac:spMkLst>
        </pc:spChg>
      </pc:sldChg>
      <pc:sldChg chg="modSp add mod">
        <pc:chgData name="Matthew Bowers" userId="67aff442-99ce-47ce-aa0f-039137356af2" providerId="ADAL" clId="{6EA42BCE-CE06-4BCA-AFFE-83570FA9B316}" dt="2021-03-06T01:41:39.882" v="326" actId="403"/>
        <pc:sldMkLst>
          <pc:docMk/>
          <pc:sldMk cId="3686329978" sldId="366"/>
        </pc:sldMkLst>
        <pc:spChg chg="mod">
          <ac:chgData name="Matthew Bowers" userId="67aff442-99ce-47ce-aa0f-039137356af2" providerId="ADAL" clId="{6EA42BCE-CE06-4BCA-AFFE-83570FA9B316}" dt="2021-03-06T01:41:39.882" v="326" actId="403"/>
          <ac:spMkLst>
            <pc:docMk/>
            <pc:sldMk cId="3686329978" sldId="366"/>
            <ac:spMk id="3" creationId="{593A2213-2D03-4B3A-88B2-DAF1A49294AB}"/>
          </ac:spMkLst>
        </pc:spChg>
      </pc:sldChg>
      <pc:sldChg chg="modSp add mod">
        <pc:chgData name="Matthew Bowers" userId="67aff442-99ce-47ce-aa0f-039137356af2" providerId="ADAL" clId="{6EA42BCE-CE06-4BCA-AFFE-83570FA9B316}" dt="2021-03-06T01:42:52.607" v="331" actId="403"/>
        <pc:sldMkLst>
          <pc:docMk/>
          <pc:sldMk cId="1430063418" sldId="367"/>
        </pc:sldMkLst>
        <pc:spChg chg="mod">
          <ac:chgData name="Matthew Bowers" userId="67aff442-99ce-47ce-aa0f-039137356af2" providerId="ADAL" clId="{6EA42BCE-CE06-4BCA-AFFE-83570FA9B316}" dt="2021-03-06T01:42:52.607" v="331" actId="403"/>
          <ac:spMkLst>
            <pc:docMk/>
            <pc:sldMk cId="1430063418" sldId="367"/>
            <ac:spMk id="3" creationId="{593A2213-2D03-4B3A-88B2-DAF1A49294AB}"/>
          </ac:spMkLst>
        </pc:spChg>
      </pc:sldChg>
      <pc:sldChg chg="modSp add mod ord">
        <pc:chgData name="Matthew Bowers" userId="67aff442-99ce-47ce-aa0f-039137356af2" providerId="ADAL" clId="{6EA42BCE-CE06-4BCA-AFFE-83570FA9B316}" dt="2021-03-06T01:43:22.130" v="338" actId="403"/>
        <pc:sldMkLst>
          <pc:docMk/>
          <pc:sldMk cId="1466463667" sldId="368"/>
        </pc:sldMkLst>
        <pc:spChg chg="mod">
          <ac:chgData name="Matthew Bowers" userId="67aff442-99ce-47ce-aa0f-039137356af2" providerId="ADAL" clId="{6EA42BCE-CE06-4BCA-AFFE-83570FA9B316}" dt="2021-03-06T01:43:22.130" v="338" actId="403"/>
          <ac:spMkLst>
            <pc:docMk/>
            <pc:sldMk cId="1466463667" sldId="368"/>
            <ac:spMk id="3" creationId="{593A2213-2D03-4B3A-88B2-DAF1A49294AB}"/>
          </ac:spMkLst>
        </pc:spChg>
      </pc:sldChg>
      <pc:sldChg chg="add ord">
        <pc:chgData name="Matthew Bowers" userId="67aff442-99ce-47ce-aa0f-039137356af2" providerId="ADAL" clId="{6EA42BCE-CE06-4BCA-AFFE-83570FA9B316}" dt="2021-03-06T01:43:49.961" v="341"/>
        <pc:sldMkLst>
          <pc:docMk/>
          <pc:sldMk cId="60570656" sldId="369"/>
        </pc:sldMkLst>
      </pc:sldChg>
      <pc:sldChg chg="modSp add mod">
        <pc:chgData name="Matthew Bowers" userId="67aff442-99ce-47ce-aa0f-039137356af2" providerId="ADAL" clId="{6EA42BCE-CE06-4BCA-AFFE-83570FA9B316}" dt="2021-03-06T01:45:13.809" v="347" actId="403"/>
        <pc:sldMkLst>
          <pc:docMk/>
          <pc:sldMk cId="4109243699" sldId="370"/>
        </pc:sldMkLst>
        <pc:spChg chg="mod">
          <ac:chgData name="Matthew Bowers" userId="67aff442-99ce-47ce-aa0f-039137356af2" providerId="ADAL" clId="{6EA42BCE-CE06-4BCA-AFFE-83570FA9B316}" dt="2021-03-06T01:45:13.809" v="347" actId="403"/>
          <ac:spMkLst>
            <pc:docMk/>
            <pc:sldMk cId="4109243699" sldId="370"/>
            <ac:spMk id="3" creationId="{593A2213-2D03-4B3A-88B2-DAF1A49294AB}"/>
          </ac:spMkLst>
        </pc:spChg>
      </pc:sldChg>
      <pc:sldChg chg="add ord">
        <pc:chgData name="Matthew Bowers" userId="67aff442-99ce-47ce-aa0f-039137356af2" providerId="ADAL" clId="{6EA42BCE-CE06-4BCA-AFFE-83570FA9B316}" dt="2021-03-06T01:45:23.924" v="350"/>
        <pc:sldMkLst>
          <pc:docMk/>
          <pc:sldMk cId="3932245601" sldId="371"/>
        </pc:sldMkLst>
      </pc:sldChg>
      <pc:sldChg chg="modSp add mod">
        <pc:chgData name="Matthew Bowers" userId="67aff442-99ce-47ce-aa0f-039137356af2" providerId="ADAL" clId="{6EA42BCE-CE06-4BCA-AFFE-83570FA9B316}" dt="2021-03-06T01:49:27.426" v="355" actId="403"/>
        <pc:sldMkLst>
          <pc:docMk/>
          <pc:sldMk cId="3090462564" sldId="372"/>
        </pc:sldMkLst>
        <pc:spChg chg="mod">
          <ac:chgData name="Matthew Bowers" userId="67aff442-99ce-47ce-aa0f-039137356af2" providerId="ADAL" clId="{6EA42BCE-CE06-4BCA-AFFE-83570FA9B316}" dt="2021-03-06T01:49:27.426" v="355" actId="403"/>
          <ac:spMkLst>
            <pc:docMk/>
            <pc:sldMk cId="3090462564" sldId="372"/>
            <ac:spMk id="3" creationId="{593A2213-2D03-4B3A-88B2-DAF1A49294AB}"/>
          </ac:spMkLst>
        </pc:spChg>
      </pc:sldChg>
      <pc:sldChg chg="modSp add mod">
        <pc:chgData name="Matthew Bowers" userId="67aff442-99ce-47ce-aa0f-039137356af2" providerId="ADAL" clId="{6EA42BCE-CE06-4BCA-AFFE-83570FA9B316}" dt="2021-03-06T01:56:31.171" v="367" actId="255"/>
        <pc:sldMkLst>
          <pc:docMk/>
          <pc:sldMk cId="1341691475" sldId="373"/>
        </pc:sldMkLst>
        <pc:spChg chg="mod">
          <ac:chgData name="Matthew Bowers" userId="67aff442-99ce-47ce-aa0f-039137356af2" providerId="ADAL" clId="{6EA42BCE-CE06-4BCA-AFFE-83570FA9B316}" dt="2021-03-06T01:56:31.171" v="367" actId="255"/>
          <ac:spMkLst>
            <pc:docMk/>
            <pc:sldMk cId="1341691475" sldId="373"/>
            <ac:spMk id="3" creationId="{593A2213-2D03-4B3A-88B2-DAF1A49294AB}"/>
          </ac:spMkLst>
        </pc:spChg>
      </pc:sldChg>
      <pc:sldChg chg="modSp add mod">
        <pc:chgData name="Matthew Bowers" userId="67aff442-99ce-47ce-aa0f-039137356af2" providerId="ADAL" clId="{6EA42BCE-CE06-4BCA-AFFE-83570FA9B316}" dt="2021-03-06T01:56:34.671" v="368" actId="403"/>
        <pc:sldMkLst>
          <pc:docMk/>
          <pc:sldMk cId="4023686757" sldId="374"/>
        </pc:sldMkLst>
        <pc:spChg chg="mod">
          <ac:chgData name="Matthew Bowers" userId="67aff442-99ce-47ce-aa0f-039137356af2" providerId="ADAL" clId="{6EA42BCE-CE06-4BCA-AFFE-83570FA9B316}" dt="2021-03-06T01:56:34.671" v="368" actId="403"/>
          <ac:spMkLst>
            <pc:docMk/>
            <pc:sldMk cId="4023686757" sldId="374"/>
            <ac:spMk id="3" creationId="{593A2213-2D03-4B3A-88B2-DAF1A49294AB}"/>
          </ac:spMkLst>
        </pc:spChg>
      </pc:sldChg>
      <pc:sldChg chg="add ord">
        <pc:chgData name="Matthew Bowers" userId="67aff442-99ce-47ce-aa0f-039137356af2" providerId="ADAL" clId="{6EA42BCE-CE06-4BCA-AFFE-83570FA9B316}" dt="2021-03-06T01:56:45.383" v="371"/>
        <pc:sldMkLst>
          <pc:docMk/>
          <pc:sldMk cId="1918030919" sldId="375"/>
        </pc:sldMkLst>
      </pc:sldChg>
      <pc:sldChg chg="delSp modSp new mod">
        <pc:chgData name="Matthew Bowers" userId="67aff442-99ce-47ce-aa0f-039137356af2" providerId="ADAL" clId="{6EA42BCE-CE06-4BCA-AFFE-83570FA9B316}" dt="2021-03-06T02:03:50.797" v="401" actId="20577"/>
        <pc:sldMkLst>
          <pc:docMk/>
          <pc:sldMk cId="2093293984" sldId="376"/>
        </pc:sldMkLst>
        <pc:spChg chg="del">
          <ac:chgData name="Matthew Bowers" userId="67aff442-99ce-47ce-aa0f-039137356af2" providerId="ADAL" clId="{6EA42BCE-CE06-4BCA-AFFE-83570FA9B316}" dt="2021-03-06T01:57:54.707" v="373" actId="478"/>
          <ac:spMkLst>
            <pc:docMk/>
            <pc:sldMk cId="2093293984" sldId="376"/>
            <ac:spMk id="2" creationId="{825036BD-C7A4-4ACF-B181-BDE783F4BF6F}"/>
          </ac:spMkLst>
        </pc:spChg>
        <pc:spChg chg="mod">
          <ac:chgData name="Matthew Bowers" userId="67aff442-99ce-47ce-aa0f-039137356af2" providerId="ADAL" clId="{6EA42BCE-CE06-4BCA-AFFE-83570FA9B316}" dt="2021-03-06T02:03:50.797" v="401" actId="20577"/>
          <ac:spMkLst>
            <pc:docMk/>
            <pc:sldMk cId="2093293984" sldId="376"/>
            <ac:spMk id="3" creationId="{72BD34E4-A092-4AC5-98F1-B80CB8EB81A3}"/>
          </ac:spMkLst>
        </pc:spChg>
      </pc:sldChg>
      <pc:sldChg chg="modSp add mod">
        <pc:chgData name="Matthew Bowers" userId="67aff442-99ce-47ce-aa0f-039137356af2" providerId="ADAL" clId="{6EA42BCE-CE06-4BCA-AFFE-83570FA9B316}" dt="2021-03-06T01:58:26.636" v="388" actId="403"/>
        <pc:sldMkLst>
          <pc:docMk/>
          <pc:sldMk cId="2841167405" sldId="377"/>
        </pc:sldMkLst>
        <pc:spChg chg="mod">
          <ac:chgData name="Matthew Bowers" userId="67aff442-99ce-47ce-aa0f-039137356af2" providerId="ADAL" clId="{6EA42BCE-CE06-4BCA-AFFE-83570FA9B316}" dt="2021-03-06T01:58:26.636" v="388" actId="403"/>
          <ac:spMkLst>
            <pc:docMk/>
            <pc:sldMk cId="2841167405" sldId="377"/>
            <ac:spMk id="3" creationId="{72BD34E4-A092-4AC5-98F1-B80CB8EB81A3}"/>
          </ac:spMkLst>
        </pc:spChg>
      </pc:sldChg>
      <pc:sldChg chg="modSp add mod ord">
        <pc:chgData name="Matthew Bowers" userId="67aff442-99ce-47ce-aa0f-039137356af2" providerId="ADAL" clId="{6EA42BCE-CE06-4BCA-AFFE-83570FA9B316}" dt="2021-03-06T02:03:57.594" v="403" actId="20577"/>
        <pc:sldMkLst>
          <pc:docMk/>
          <pc:sldMk cId="3825441126" sldId="378"/>
        </pc:sldMkLst>
        <pc:spChg chg="mod">
          <ac:chgData name="Matthew Bowers" userId="67aff442-99ce-47ce-aa0f-039137356af2" providerId="ADAL" clId="{6EA42BCE-CE06-4BCA-AFFE-83570FA9B316}" dt="2021-03-06T02:03:57.594" v="403" actId="20577"/>
          <ac:spMkLst>
            <pc:docMk/>
            <pc:sldMk cId="3825441126" sldId="378"/>
            <ac:spMk id="3" creationId="{72BD34E4-A092-4AC5-98F1-B80CB8EB81A3}"/>
          </ac:spMkLst>
        </pc:spChg>
      </pc:sldChg>
      <pc:sldChg chg="add ord">
        <pc:chgData name="Matthew Bowers" userId="67aff442-99ce-47ce-aa0f-039137356af2" providerId="ADAL" clId="{6EA42BCE-CE06-4BCA-AFFE-83570FA9B316}" dt="2021-03-06T01:59:11.723" v="394"/>
        <pc:sldMkLst>
          <pc:docMk/>
          <pc:sldMk cId="1348671483" sldId="379"/>
        </pc:sldMkLst>
      </pc:sldChg>
      <pc:sldChg chg="modSp add mod ord">
        <pc:chgData name="Matthew Bowers" userId="67aff442-99ce-47ce-aa0f-039137356af2" providerId="ADAL" clId="{6EA42BCE-CE06-4BCA-AFFE-83570FA9B316}" dt="2021-03-06T02:03:39.975" v="399" actId="20577"/>
        <pc:sldMkLst>
          <pc:docMk/>
          <pc:sldMk cId="3062712628" sldId="380"/>
        </pc:sldMkLst>
        <pc:spChg chg="mod">
          <ac:chgData name="Matthew Bowers" userId="67aff442-99ce-47ce-aa0f-039137356af2" providerId="ADAL" clId="{6EA42BCE-CE06-4BCA-AFFE-83570FA9B316}" dt="2021-03-06T02:03:39.975" v="399" actId="20577"/>
          <ac:spMkLst>
            <pc:docMk/>
            <pc:sldMk cId="3062712628" sldId="380"/>
            <ac:spMk id="3" creationId="{72BD34E4-A092-4AC5-98F1-B80CB8EB81A3}"/>
          </ac:spMkLst>
        </pc:spChg>
      </pc:sldChg>
      <pc:sldChg chg="modSp add mod">
        <pc:chgData name="Matthew Bowers" userId="67aff442-99ce-47ce-aa0f-039137356af2" providerId="ADAL" clId="{6EA42BCE-CE06-4BCA-AFFE-83570FA9B316}" dt="2021-03-06T02:05:38.326" v="407" actId="403"/>
        <pc:sldMkLst>
          <pc:docMk/>
          <pc:sldMk cId="2260025928" sldId="381"/>
        </pc:sldMkLst>
        <pc:spChg chg="mod">
          <ac:chgData name="Matthew Bowers" userId="67aff442-99ce-47ce-aa0f-039137356af2" providerId="ADAL" clId="{6EA42BCE-CE06-4BCA-AFFE-83570FA9B316}" dt="2021-03-06T02:05:38.326" v="407" actId="403"/>
          <ac:spMkLst>
            <pc:docMk/>
            <pc:sldMk cId="2260025928" sldId="381"/>
            <ac:spMk id="3" creationId="{72BD34E4-A092-4AC5-98F1-B80CB8EB81A3}"/>
          </ac:spMkLst>
        </pc:spChg>
      </pc:sldChg>
      <pc:sldChg chg="modSp add mod">
        <pc:chgData name="Matthew Bowers" userId="67aff442-99ce-47ce-aa0f-039137356af2" providerId="ADAL" clId="{6EA42BCE-CE06-4BCA-AFFE-83570FA9B316}" dt="2021-03-06T02:06:02.534" v="417" actId="20577"/>
        <pc:sldMkLst>
          <pc:docMk/>
          <pc:sldMk cId="2536987550" sldId="382"/>
        </pc:sldMkLst>
        <pc:spChg chg="mod">
          <ac:chgData name="Matthew Bowers" userId="67aff442-99ce-47ce-aa0f-039137356af2" providerId="ADAL" clId="{6EA42BCE-CE06-4BCA-AFFE-83570FA9B316}" dt="2021-03-06T02:06:02.534" v="417" actId="20577"/>
          <ac:spMkLst>
            <pc:docMk/>
            <pc:sldMk cId="2536987550" sldId="382"/>
            <ac:spMk id="3" creationId="{72BD34E4-A092-4AC5-98F1-B80CB8EB81A3}"/>
          </ac:spMkLst>
        </pc:spChg>
      </pc:sldChg>
      <pc:sldChg chg="add ord">
        <pc:chgData name="Matthew Bowers" userId="67aff442-99ce-47ce-aa0f-039137356af2" providerId="ADAL" clId="{6EA42BCE-CE06-4BCA-AFFE-83570FA9B316}" dt="2021-03-06T02:06:18.091" v="420"/>
        <pc:sldMkLst>
          <pc:docMk/>
          <pc:sldMk cId="2163714097" sldId="383"/>
        </pc:sldMkLst>
      </pc:sldChg>
      <pc:sldChg chg="modSp add mod ord">
        <pc:chgData name="Matthew Bowers" userId="67aff442-99ce-47ce-aa0f-039137356af2" providerId="ADAL" clId="{6EA42BCE-CE06-4BCA-AFFE-83570FA9B316}" dt="2021-03-06T02:07:43.782" v="459" actId="20577"/>
        <pc:sldMkLst>
          <pc:docMk/>
          <pc:sldMk cId="3804635208" sldId="384"/>
        </pc:sldMkLst>
        <pc:spChg chg="mod">
          <ac:chgData name="Matthew Bowers" userId="67aff442-99ce-47ce-aa0f-039137356af2" providerId="ADAL" clId="{6EA42BCE-CE06-4BCA-AFFE-83570FA9B316}" dt="2021-03-06T02:07:43.782" v="459" actId="20577"/>
          <ac:spMkLst>
            <pc:docMk/>
            <pc:sldMk cId="3804635208" sldId="384"/>
            <ac:spMk id="3" creationId="{72BD34E4-A092-4AC5-98F1-B80CB8EB81A3}"/>
          </ac:spMkLst>
        </pc:spChg>
      </pc:sldChg>
      <pc:sldChg chg="add ord">
        <pc:chgData name="Matthew Bowers" userId="67aff442-99ce-47ce-aa0f-039137356af2" providerId="ADAL" clId="{6EA42BCE-CE06-4BCA-AFFE-83570FA9B316}" dt="2021-03-06T02:06:49.346" v="430"/>
        <pc:sldMkLst>
          <pc:docMk/>
          <pc:sldMk cId="220890897" sldId="385"/>
        </pc:sldMkLst>
      </pc:sldChg>
      <pc:sldChg chg="modSp add mod">
        <pc:chgData name="Matthew Bowers" userId="67aff442-99ce-47ce-aa0f-039137356af2" providerId="ADAL" clId="{6EA42BCE-CE06-4BCA-AFFE-83570FA9B316}" dt="2021-03-06T02:07:29.126" v="449" actId="403"/>
        <pc:sldMkLst>
          <pc:docMk/>
          <pc:sldMk cId="3614289374" sldId="386"/>
        </pc:sldMkLst>
        <pc:spChg chg="mod">
          <ac:chgData name="Matthew Bowers" userId="67aff442-99ce-47ce-aa0f-039137356af2" providerId="ADAL" clId="{6EA42BCE-CE06-4BCA-AFFE-83570FA9B316}" dt="2021-03-06T02:07:29.126" v="449" actId="403"/>
          <ac:spMkLst>
            <pc:docMk/>
            <pc:sldMk cId="3614289374" sldId="386"/>
            <ac:spMk id="3" creationId="{72BD34E4-A092-4AC5-98F1-B80CB8EB81A3}"/>
          </ac:spMkLst>
        </pc:spChg>
      </pc:sldChg>
      <pc:sldChg chg="add ord">
        <pc:chgData name="Matthew Bowers" userId="67aff442-99ce-47ce-aa0f-039137356af2" providerId="ADAL" clId="{6EA42BCE-CE06-4BCA-AFFE-83570FA9B316}" dt="2021-03-06T02:07:34.449" v="452"/>
        <pc:sldMkLst>
          <pc:docMk/>
          <pc:sldMk cId="2012657473" sldId="387"/>
        </pc:sldMkLst>
      </pc:sldChg>
      <pc:sldChg chg="modSp add mod">
        <pc:chgData name="Matthew Bowers" userId="67aff442-99ce-47ce-aa0f-039137356af2" providerId="ADAL" clId="{6EA42BCE-CE06-4BCA-AFFE-83570FA9B316}" dt="2021-03-06T02:11:46.864" v="467" actId="20577"/>
        <pc:sldMkLst>
          <pc:docMk/>
          <pc:sldMk cId="945713908" sldId="388"/>
        </pc:sldMkLst>
        <pc:spChg chg="mod">
          <ac:chgData name="Matthew Bowers" userId="67aff442-99ce-47ce-aa0f-039137356af2" providerId="ADAL" clId="{6EA42BCE-CE06-4BCA-AFFE-83570FA9B316}" dt="2021-03-06T02:11:46.864" v="467" actId="20577"/>
          <ac:spMkLst>
            <pc:docMk/>
            <pc:sldMk cId="945713908" sldId="388"/>
            <ac:spMk id="3" creationId="{72BD34E4-A092-4AC5-98F1-B80CB8EB81A3}"/>
          </ac:spMkLst>
        </pc:spChg>
      </pc:sldChg>
      <pc:sldChg chg="modSp add mod">
        <pc:chgData name="Matthew Bowers" userId="67aff442-99ce-47ce-aa0f-039137356af2" providerId="ADAL" clId="{6EA42BCE-CE06-4BCA-AFFE-83570FA9B316}" dt="2021-03-06T02:12:09.325" v="474" actId="20577"/>
        <pc:sldMkLst>
          <pc:docMk/>
          <pc:sldMk cId="86865204" sldId="389"/>
        </pc:sldMkLst>
        <pc:spChg chg="mod">
          <ac:chgData name="Matthew Bowers" userId="67aff442-99ce-47ce-aa0f-039137356af2" providerId="ADAL" clId="{6EA42BCE-CE06-4BCA-AFFE-83570FA9B316}" dt="2021-03-06T02:12:09.325" v="474" actId="20577"/>
          <ac:spMkLst>
            <pc:docMk/>
            <pc:sldMk cId="86865204" sldId="389"/>
            <ac:spMk id="3" creationId="{72BD34E4-A092-4AC5-98F1-B80CB8EB81A3}"/>
          </ac:spMkLst>
        </pc:spChg>
      </pc:sldChg>
      <pc:sldChg chg="add ord">
        <pc:chgData name="Matthew Bowers" userId="67aff442-99ce-47ce-aa0f-039137356af2" providerId="ADAL" clId="{6EA42BCE-CE06-4BCA-AFFE-83570FA9B316}" dt="2021-03-06T02:12:17.580" v="477"/>
        <pc:sldMkLst>
          <pc:docMk/>
          <pc:sldMk cId="18133608" sldId="390"/>
        </pc:sldMkLst>
      </pc:sldChg>
      <pc:sldChg chg="add ord">
        <pc:chgData name="Matthew Bowers" userId="67aff442-99ce-47ce-aa0f-039137356af2" providerId="ADAL" clId="{6EA42BCE-CE06-4BCA-AFFE-83570FA9B316}" dt="2021-03-06T02:12:22.244" v="480"/>
        <pc:sldMkLst>
          <pc:docMk/>
          <pc:sldMk cId="2450027561" sldId="391"/>
        </pc:sldMkLst>
      </pc:sldChg>
      <pc:sldChg chg="add ord">
        <pc:chgData name="Matthew Bowers" userId="67aff442-99ce-47ce-aa0f-039137356af2" providerId="ADAL" clId="{6EA42BCE-CE06-4BCA-AFFE-83570FA9B316}" dt="2021-03-06T02:12:29.711" v="483"/>
        <pc:sldMkLst>
          <pc:docMk/>
          <pc:sldMk cId="3043406090" sldId="392"/>
        </pc:sldMkLst>
      </pc:sldChg>
      <pc:sldChg chg="delSp modSp new mod">
        <pc:chgData name="Matthew Bowers" userId="67aff442-99ce-47ce-aa0f-039137356af2" providerId="ADAL" clId="{6EA42BCE-CE06-4BCA-AFFE-83570FA9B316}" dt="2021-03-06T02:14:07.130" v="493" actId="403"/>
        <pc:sldMkLst>
          <pc:docMk/>
          <pc:sldMk cId="4209558373" sldId="393"/>
        </pc:sldMkLst>
        <pc:spChg chg="del">
          <ac:chgData name="Matthew Bowers" userId="67aff442-99ce-47ce-aa0f-039137356af2" providerId="ADAL" clId="{6EA42BCE-CE06-4BCA-AFFE-83570FA9B316}" dt="2021-03-06T02:13:51.621" v="485" actId="478"/>
          <ac:spMkLst>
            <pc:docMk/>
            <pc:sldMk cId="4209558373" sldId="393"/>
            <ac:spMk id="2" creationId="{C33DA68A-E524-4311-A5A3-81CDB454A366}"/>
          </ac:spMkLst>
        </pc:spChg>
        <pc:spChg chg="mod">
          <ac:chgData name="Matthew Bowers" userId="67aff442-99ce-47ce-aa0f-039137356af2" providerId="ADAL" clId="{6EA42BCE-CE06-4BCA-AFFE-83570FA9B316}" dt="2021-03-06T02:14:07.130" v="493" actId="403"/>
          <ac:spMkLst>
            <pc:docMk/>
            <pc:sldMk cId="4209558373" sldId="393"/>
            <ac:spMk id="3" creationId="{19D4B260-EA2A-4AEA-A8B2-BE86EFA1184D}"/>
          </ac:spMkLst>
        </pc:spChg>
      </pc:sldChg>
      <pc:sldChg chg="modSp add mod">
        <pc:chgData name="Matthew Bowers" userId="67aff442-99ce-47ce-aa0f-039137356af2" providerId="ADAL" clId="{6EA42BCE-CE06-4BCA-AFFE-83570FA9B316}" dt="2021-03-06T02:16:02.076" v="505" actId="27636"/>
        <pc:sldMkLst>
          <pc:docMk/>
          <pc:sldMk cId="1379424570" sldId="394"/>
        </pc:sldMkLst>
        <pc:spChg chg="mod">
          <ac:chgData name="Matthew Bowers" userId="67aff442-99ce-47ce-aa0f-039137356af2" providerId="ADAL" clId="{6EA42BCE-CE06-4BCA-AFFE-83570FA9B316}" dt="2021-03-06T02:16:02.076" v="505" actId="27636"/>
          <ac:spMkLst>
            <pc:docMk/>
            <pc:sldMk cId="1379424570" sldId="394"/>
            <ac:spMk id="3" creationId="{19D4B260-EA2A-4AEA-A8B2-BE86EFA1184D}"/>
          </ac:spMkLst>
        </pc:spChg>
      </pc:sldChg>
      <pc:sldChg chg="modSp add del mod">
        <pc:chgData name="Matthew Bowers" userId="67aff442-99ce-47ce-aa0f-039137356af2" providerId="ADAL" clId="{6EA42BCE-CE06-4BCA-AFFE-83570FA9B316}" dt="2021-03-06T02:16:19.237" v="509" actId="47"/>
        <pc:sldMkLst>
          <pc:docMk/>
          <pc:sldMk cId="1546662600" sldId="395"/>
        </pc:sldMkLst>
        <pc:spChg chg="mod">
          <ac:chgData name="Matthew Bowers" userId="67aff442-99ce-47ce-aa0f-039137356af2" providerId="ADAL" clId="{6EA42BCE-CE06-4BCA-AFFE-83570FA9B316}" dt="2021-03-06T02:15:51.009" v="501" actId="20577"/>
          <ac:spMkLst>
            <pc:docMk/>
            <pc:sldMk cId="1546662600" sldId="395"/>
            <ac:spMk id="3" creationId="{19D4B260-EA2A-4AEA-A8B2-BE86EFA1184D}"/>
          </ac:spMkLst>
        </pc:spChg>
      </pc:sldChg>
      <pc:sldChg chg="modSp add mod ord">
        <pc:chgData name="Matthew Bowers" userId="67aff442-99ce-47ce-aa0f-039137356af2" providerId="ADAL" clId="{6EA42BCE-CE06-4BCA-AFFE-83570FA9B316}" dt="2021-03-06T02:16:30.028" v="514" actId="403"/>
        <pc:sldMkLst>
          <pc:docMk/>
          <pc:sldMk cId="997973265" sldId="396"/>
        </pc:sldMkLst>
        <pc:spChg chg="mod">
          <ac:chgData name="Matthew Bowers" userId="67aff442-99ce-47ce-aa0f-039137356af2" providerId="ADAL" clId="{6EA42BCE-CE06-4BCA-AFFE-83570FA9B316}" dt="2021-03-06T02:16:30.028" v="514" actId="403"/>
          <ac:spMkLst>
            <pc:docMk/>
            <pc:sldMk cId="997973265" sldId="396"/>
            <ac:spMk id="3" creationId="{19D4B260-EA2A-4AEA-A8B2-BE86EFA1184D}"/>
          </ac:spMkLst>
        </pc:spChg>
      </pc:sldChg>
      <pc:sldChg chg="add ord">
        <pc:chgData name="Matthew Bowers" userId="67aff442-99ce-47ce-aa0f-039137356af2" providerId="ADAL" clId="{6EA42BCE-CE06-4BCA-AFFE-83570FA9B316}" dt="2021-03-06T02:16:39.228" v="517"/>
        <pc:sldMkLst>
          <pc:docMk/>
          <pc:sldMk cId="2106692943" sldId="397"/>
        </pc:sldMkLst>
      </pc:sldChg>
      <pc:sldChg chg="modSp add mod">
        <pc:chgData name="Matthew Bowers" userId="67aff442-99ce-47ce-aa0f-039137356af2" providerId="ADAL" clId="{6EA42BCE-CE06-4BCA-AFFE-83570FA9B316}" dt="2021-03-06T02:17:19.628" v="523" actId="403"/>
        <pc:sldMkLst>
          <pc:docMk/>
          <pc:sldMk cId="2088948408" sldId="398"/>
        </pc:sldMkLst>
        <pc:spChg chg="mod">
          <ac:chgData name="Matthew Bowers" userId="67aff442-99ce-47ce-aa0f-039137356af2" providerId="ADAL" clId="{6EA42BCE-CE06-4BCA-AFFE-83570FA9B316}" dt="2021-03-06T02:17:19.628" v="523" actId="403"/>
          <ac:spMkLst>
            <pc:docMk/>
            <pc:sldMk cId="2088948408" sldId="398"/>
            <ac:spMk id="3" creationId="{19D4B260-EA2A-4AEA-A8B2-BE86EFA1184D}"/>
          </ac:spMkLst>
        </pc:spChg>
      </pc:sldChg>
      <pc:sldChg chg="modSp add mod ord">
        <pc:chgData name="Matthew Bowers" userId="67aff442-99ce-47ce-aa0f-039137356af2" providerId="ADAL" clId="{6EA42BCE-CE06-4BCA-AFFE-83570FA9B316}" dt="2021-03-06T02:17:56.056" v="529" actId="20577"/>
        <pc:sldMkLst>
          <pc:docMk/>
          <pc:sldMk cId="552118161" sldId="399"/>
        </pc:sldMkLst>
        <pc:spChg chg="mod">
          <ac:chgData name="Matthew Bowers" userId="67aff442-99ce-47ce-aa0f-039137356af2" providerId="ADAL" clId="{6EA42BCE-CE06-4BCA-AFFE-83570FA9B316}" dt="2021-03-06T02:17:56.056" v="529" actId="20577"/>
          <ac:spMkLst>
            <pc:docMk/>
            <pc:sldMk cId="552118161" sldId="399"/>
            <ac:spMk id="3" creationId="{19D4B260-EA2A-4AEA-A8B2-BE86EFA1184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A9D0B-3B83-4B03-A757-D8D1EB6B1FB7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8EFC2-EBCC-44C8-A524-F8340D50E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73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" name="Google Shape;3440;p51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1" name="Google Shape;3441;p5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C212-864D-407F-87D1-A4444DBBDF9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F5A5-0252-4E3C-B8D2-4116F22A8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C212-864D-407F-87D1-A4444DBBDF9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F5A5-0252-4E3C-B8D2-4116F22A8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9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C212-864D-407F-87D1-A4444DBBDF9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F5A5-0252-4E3C-B8D2-4116F22A8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8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C212-864D-407F-87D1-A4444DBBDF9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F5A5-0252-4E3C-B8D2-4116F22A8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73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C212-864D-407F-87D1-A4444DBBDF9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F5A5-0252-4E3C-B8D2-4116F22A8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72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C212-864D-407F-87D1-A4444DBBDF9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F5A5-0252-4E3C-B8D2-4116F22A8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8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C212-864D-407F-87D1-A4444DBBDF9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F5A5-0252-4E3C-B8D2-4116F22A8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95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C212-864D-407F-87D1-A4444DBBDF9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F5A5-0252-4E3C-B8D2-4116F22A8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56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C212-864D-407F-87D1-A4444DBBDF9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F5A5-0252-4E3C-B8D2-4116F22A8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3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C212-864D-407F-87D1-A4444DBBDF9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733F5A5-0252-4E3C-B8D2-4116F22A8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5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C212-864D-407F-87D1-A4444DBBDF9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F5A5-0252-4E3C-B8D2-4116F22A8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6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C212-864D-407F-87D1-A4444DBBDF9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F5A5-0252-4E3C-B8D2-4116F22A8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6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C212-864D-407F-87D1-A4444DBBDF9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F5A5-0252-4E3C-B8D2-4116F22A8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C212-864D-407F-87D1-A4444DBBDF9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F5A5-0252-4E3C-B8D2-4116F22A8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7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C212-864D-407F-87D1-A4444DBBDF9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F5A5-0252-4E3C-B8D2-4116F22A8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89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C212-864D-407F-87D1-A4444DBBDF9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F5A5-0252-4E3C-B8D2-4116F22A8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51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C212-864D-407F-87D1-A4444DBBDF9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F5A5-0252-4E3C-B8D2-4116F22A8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1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A01C212-864D-407F-87D1-A4444DBBDF95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33F5A5-0252-4E3C-B8D2-4116F22A8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7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236.xml"/><Relationship Id="rId18" Type="http://schemas.openxmlformats.org/officeDocument/2006/relationships/slide" Target="slide160.xml"/><Relationship Id="rId26" Type="http://schemas.openxmlformats.org/officeDocument/2006/relationships/slide" Target="slide111.xml"/><Relationship Id="rId39" Type="http://schemas.openxmlformats.org/officeDocument/2006/relationships/slide" Target="slide233.xml"/><Relationship Id="rId21" Type="http://schemas.openxmlformats.org/officeDocument/2006/relationships/slide" Target="slide99.xml"/><Relationship Id="rId34" Type="http://schemas.openxmlformats.org/officeDocument/2006/relationships/slide" Target="slide134.xml"/><Relationship Id="rId7" Type="http://schemas.openxmlformats.org/officeDocument/2006/relationships/slide" Target="slide38.xml"/><Relationship Id="rId12" Type="http://schemas.openxmlformats.org/officeDocument/2006/relationships/slide" Target="slide67.xml"/><Relationship Id="rId17" Type="http://schemas.openxmlformats.org/officeDocument/2006/relationships/slide" Target="slide93.xml"/><Relationship Id="rId25" Type="http://schemas.openxmlformats.org/officeDocument/2006/relationships/slide" Target="slide204.xml"/><Relationship Id="rId33" Type="http://schemas.openxmlformats.org/officeDocument/2006/relationships/slide" Target="slide219.xml"/><Relationship Id="rId38" Type="http://schemas.openxmlformats.org/officeDocument/2006/relationships/slide" Target="slide180.xml"/><Relationship Id="rId2" Type="http://schemas.openxmlformats.org/officeDocument/2006/relationships/slide" Target="slide3.xml"/><Relationship Id="rId16" Type="http://schemas.openxmlformats.org/officeDocument/2006/relationships/slide" Target="slide86.xml"/><Relationship Id="rId20" Type="http://schemas.openxmlformats.org/officeDocument/2006/relationships/slide" Target="slide156.xml"/><Relationship Id="rId29" Type="http://schemas.openxmlformats.org/officeDocument/2006/relationships/slide" Target="slide7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9.xml"/><Relationship Id="rId11" Type="http://schemas.openxmlformats.org/officeDocument/2006/relationships/slide" Target="slide57.xml"/><Relationship Id="rId24" Type="http://schemas.openxmlformats.org/officeDocument/2006/relationships/slide" Target="slide105.xml"/><Relationship Id="rId32" Type="http://schemas.openxmlformats.org/officeDocument/2006/relationships/slide" Target="slide176.xml"/><Relationship Id="rId37" Type="http://schemas.openxmlformats.org/officeDocument/2006/relationships/slide" Target="slide145.xml"/><Relationship Id="rId40" Type="http://schemas.openxmlformats.org/officeDocument/2006/relationships/slide" Target="slide203.xml"/><Relationship Id="rId5" Type="http://schemas.openxmlformats.org/officeDocument/2006/relationships/slide" Target="slide15.xml"/><Relationship Id="rId15" Type="http://schemas.openxmlformats.org/officeDocument/2006/relationships/slide" Target="slide80.xml"/><Relationship Id="rId23" Type="http://schemas.openxmlformats.org/officeDocument/2006/relationships/slide" Target="slide196.xml"/><Relationship Id="rId28" Type="http://schemas.openxmlformats.org/officeDocument/2006/relationships/slide" Target="slide122.xml"/><Relationship Id="rId36" Type="http://schemas.openxmlformats.org/officeDocument/2006/relationships/slide" Target="slide226.xml"/><Relationship Id="rId10" Type="http://schemas.openxmlformats.org/officeDocument/2006/relationships/slide" Target="slide52.xml"/><Relationship Id="rId19" Type="http://schemas.openxmlformats.org/officeDocument/2006/relationships/slide" Target="slide220.xml"/><Relationship Id="rId31" Type="http://schemas.openxmlformats.org/officeDocument/2006/relationships/slide" Target="slide200.xml"/><Relationship Id="rId4" Type="http://schemas.openxmlformats.org/officeDocument/2006/relationships/slide" Target="slide22.xml"/><Relationship Id="rId9" Type="http://schemas.openxmlformats.org/officeDocument/2006/relationships/slide" Target="slide242.xml"/><Relationship Id="rId14" Type="http://schemas.openxmlformats.org/officeDocument/2006/relationships/slide" Target="slide61.xml"/><Relationship Id="rId22" Type="http://schemas.openxmlformats.org/officeDocument/2006/relationships/slide" Target="slide166.xml"/><Relationship Id="rId27" Type="http://schemas.openxmlformats.org/officeDocument/2006/relationships/slide" Target="slide118.xml"/><Relationship Id="rId30" Type="http://schemas.openxmlformats.org/officeDocument/2006/relationships/slide" Target="slide127.xml"/><Relationship Id="rId35" Type="http://schemas.openxmlformats.org/officeDocument/2006/relationships/slide" Target="slide139.xml"/><Relationship Id="rId8" Type="http://schemas.openxmlformats.org/officeDocument/2006/relationships/slide" Target="slide47.xml"/><Relationship Id="rId3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24A54-E3B5-4C2D-993A-DA163835DC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300" dirty="0"/>
              <a:t>EYC of SWFL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F878C8-1C2D-4A96-97BF-9D86103038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Song Book</a:t>
            </a:r>
          </a:p>
        </p:txBody>
      </p:sp>
    </p:spTree>
    <p:extLst>
      <p:ext uri="{BB962C8B-B14F-4D97-AF65-F5344CB8AC3E}">
        <p14:creationId xmlns:p14="http://schemas.microsoft.com/office/powerpoint/2010/main" val="325291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0DD1B-9526-401E-83BC-33A4A56DF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D            G             D     </a:t>
            </a:r>
          </a:p>
          <a:p>
            <a:pPr marL="0" indent="0">
              <a:buNone/>
            </a:pPr>
            <a:r>
              <a:rPr lang="en-US" sz="3600" dirty="0"/>
              <a:t>Abba, Abba Father</a:t>
            </a:r>
          </a:p>
          <a:p>
            <a:pPr marL="0" indent="0">
              <a:buNone/>
            </a:pPr>
            <a:r>
              <a:rPr lang="en-US" sz="3600" b="1" dirty="0"/>
              <a:t>G                  D        </a:t>
            </a:r>
          </a:p>
          <a:p>
            <a:pPr marL="0" indent="0">
              <a:buNone/>
            </a:pPr>
            <a:r>
              <a:rPr lang="en-US" sz="3600" dirty="0"/>
              <a:t>You are the potter</a:t>
            </a:r>
          </a:p>
          <a:p>
            <a:pPr marL="0" indent="0">
              <a:buNone/>
            </a:pPr>
            <a:r>
              <a:rPr lang="en-US" sz="3600" b="1" dirty="0"/>
              <a:t>G                 D       </a:t>
            </a:r>
          </a:p>
          <a:p>
            <a:pPr marL="0" indent="0">
              <a:buNone/>
            </a:pPr>
            <a:r>
              <a:rPr lang="en-US" sz="3600" dirty="0"/>
              <a:t>We are the clay</a:t>
            </a:r>
          </a:p>
          <a:p>
            <a:pPr marL="0" indent="0">
              <a:buNone/>
            </a:pPr>
            <a:r>
              <a:rPr lang="en-US" sz="3600" b="1" dirty="0"/>
              <a:t>G                               D        </a:t>
            </a:r>
          </a:p>
          <a:p>
            <a:pPr marL="0" indent="0">
              <a:buNone/>
            </a:pPr>
            <a:r>
              <a:rPr lang="en-US" sz="3600" dirty="0"/>
              <a:t>The work of Your hands</a:t>
            </a:r>
            <a:endParaRPr lang="en-US" sz="4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5589FD-F55B-42E9-84D1-7366B53D3292}"/>
              </a:ext>
            </a:extLst>
          </p:cNvPr>
          <p:cNvSpPr txBox="1"/>
          <p:nvPr/>
        </p:nvSpPr>
        <p:spPr>
          <a:xfrm>
            <a:off x="8993080" y="0"/>
            <a:ext cx="3198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Abba Father</a:t>
            </a:r>
          </a:p>
        </p:txBody>
      </p:sp>
    </p:spTree>
    <p:extLst>
      <p:ext uri="{BB962C8B-B14F-4D97-AF65-F5344CB8AC3E}">
        <p14:creationId xmlns:p14="http://schemas.microsoft.com/office/powerpoint/2010/main" val="280482526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E49B0-F793-4392-8CAB-EF3BB223F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19125"/>
            <a:ext cx="10018713" cy="51720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dirty="0"/>
              <a:t>                   G</a:t>
            </a:r>
            <a:br>
              <a:rPr lang="en-US" sz="4000" dirty="0"/>
            </a:br>
            <a:r>
              <a:rPr lang="en-US" sz="4000" dirty="0"/>
              <a:t>Lean on me</a:t>
            </a:r>
            <a:br>
              <a:rPr lang="en-US" sz="4000" dirty="0"/>
            </a:br>
            <a:r>
              <a:rPr lang="en-US" sz="4000" dirty="0"/>
              <a:t>                                      C</a:t>
            </a:r>
            <a:br>
              <a:rPr lang="en-US" sz="4000" dirty="0"/>
            </a:br>
            <a:r>
              <a:rPr lang="en-US" sz="4000" dirty="0"/>
              <a:t>When you're not strong</a:t>
            </a:r>
            <a:br>
              <a:rPr lang="en-US" sz="4000" dirty="0"/>
            </a:br>
            <a:r>
              <a:rPr lang="en-US" sz="4000" dirty="0"/>
              <a:t>                                   G</a:t>
            </a:r>
            <a:br>
              <a:rPr lang="en-US" sz="4000" dirty="0"/>
            </a:br>
            <a:r>
              <a:rPr lang="en-US" sz="4000" dirty="0"/>
              <a:t>And I'll be your friend</a:t>
            </a:r>
          </a:p>
          <a:p>
            <a:pPr marL="0" indent="0">
              <a:buNone/>
            </a:pPr>
            <a:r>
              <a:rPr lang="en-US" sz="4000" dirty="0"/>
              <a:t>                           </a:t>
            </a:r>
            <a:r>
              <a:rPr lang="en-US" sz="4000" dirty="0" err="1"/>
              <a:t>Em</a:t>
            </a:r>
            <a:r>
              <a:rPr lang="en-US" sz="4000" dirty="0"/>
              <a:t>     D</a:t>
            </a:r>
            <a:br>
              <a:rPr lang="en-US" sz="4000" dirty="0"/>
            </a:br>
            <a:r>
              <a:rPr lang="en-US" sz="4000" dirty="0"/>
              <a:t>I'll help you carry on...</a:t>
            </a:r>
          </a:p>
          <a:p>
            <a:pPr marL="0" indent="0">
              <a:buNone/>
            </a:pPr>
            <a:r>
              <a:rPr lang="en-US" sz="4000" dirty="0"/>
              <a:t>G                              C</a:t>
            </a:r>
            <a:br>
              <a:rPr lang="en-US" sz="4000" dirty="0"/>
            </a:br>
            <a:r>
              <a:rPr lang="en-US" sz="4000" dirty="0"/>
              <a:t>For it won't be long</a:t>
            </a:r>
            <a:br>
              <a:rPr lang="en-US" sz="4000" dirty="0"/>
            </a:br>
            <a:r>
              <a:rPr lang="en-US" sz="4000" dirty="0"/>
              <a:t>                                  G                                  D     G</a:t>
            </a:r>
            <a:br>
              <a:rPr lang="en-US" sz="4000" dirty="0"/>
            </a:br>
            <a:r>
              <a:rPr lang="en-US" sz="4000" dirty="0"/>
              <a:t>Till I'm </a:t>
            </a:r>
            <a:r>
              <a:rPr lang="en-US" sz="4000" dirty="0" err="1"/>
              <a:t>gonna</a:t>
            </a:r>
            <a:r>
              <a:rPr lang="en-US" sz="4000" dirty="0"/>
              <a:t> need somebody to lean on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4052024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A9606-500D-4E74-849E-21CA459C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23901"/>
            <a:ext cx="10018713" cy="5067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G                                               C</a:t>
            </a:r>
            <a:br>
              <a:rPr lang="en-US" sz="4000" dirty="0"/>
            </a:br>
            <a:r>
              <a:rPr lang="en-US" sz="4000" dirty="0"/>
              <a:t>Please swallow your pride</a:t>
            </a:r>
            <a:br>
              <a:rPr lang="en-US" sz="4000" dirty="0"/>
            </a:br>
            <a:r>
              <a:rPr lang="en-US" sz="4000" dirty="0"/>
              <a:t>                        G                            C      D</a:t>
            </a:r>
            <a:br>
              <a:rPr lang="en-US" sz="4000" dirty="0"/>
            </a:br>
            <a:r>
              <a:rPr lang="en-US" sz="4000" dirty="0"/>
              <a:t>If I have things you need to borrow</a:t>
            </a:r>
            <a:br>
              <a:rPr lang="en-US" sz="4000" dirty="0"/>
            </a:br>
            <a:r>
              <a:rPr lang="en-US" sz="4000" dirty="0"/>
              <a:t>G                             C</a:t>
            </a:r>
            <a:br>
              <a:rPr lang="en-US" sz="4000" dirty="0"/>
            </a:br>
            <a:r>
              <a:rPr lang="en-US" sz="4000" dirty="0"/>
              <a:t>For no one can fill</a:t>
            </a:r>
            <a:br>
              <a:rPr lang="en-US" sz="4000" dirty="0"/>
            </a:br>
            <a:r>
              <a:rPr lang="en-US" sz="4000" dirty="0"/>
              <a:t>                                  G                                C         D</a:t>
            </a:r>
            <a:br>
              <a:rPr lang="en-US" sz="4000" dirty="0"/>
            </a:br>
            <a:r>
              <a:rPr lang="en-US" sz="4000" dirty="0"/>
              <a:t>Those of your needs that you won't let show</a:t>
            </a:r>
          </a:p>
        </p:txBody>
      </p:sp>
    </p:spTree>
    <p:extLst>
      <p:ext uri="{BB962C8B-B14F-4D97-AF65-F5344CB8AC3E}">
        <p14:creationId xmlns:p14="http://schemas.microsoft.com/office/powerpoint/2010/main" val="301317680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E49B0-F793-4392-8CAB-EF3BB223F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19125"/>
            <a:ext cx="10018713" cy="51720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dirty="0"/>
              <a:t>                   G</a:t>
            </a:r>
            <a:br>
              <a:rPr lang="en-US" sz="4000" dirty="0"/>
            </a:br>
            <a:r>
              <a:rPr lang="en-US" sz="4000" dirty="0"/>
              <a:t>Lean on me</a:t>
            </a:r>
            <a:br>
              <a:rPr lang="en-US" sz="4000" dirty="0"/>
            </a:br>
            <a:r>
              <a:rPr lang="en-US" sz="4000" dirty="0"/>
              <a:t>                                      C</a:t>
            </a:r>
            <a:br>
              <a:rPr lang="en-US" sz="4000" dirty="0"/>
            </a:br>
            <a:r>
              <a:rPr lang="en-US" sz="4000" dirty="0"/>
              <a:t>When you're not strong</a:t>
            </a:r>
            <a:br>
              <a:rPr lang="en-US" sz="4000" dirty="0"/>
            </a:br>
            <a:r>
              <a:rPr lang="en-US" sz="4000" dirty="0"/>
              <a:t>                                   G</a:t>
            </a:r>
            <a:br>
              <a:rPr lang="en-US" sz="4000" dirty="0"/>
            </a:br>
            <a:r>
              <a:rPr lang="en-US" sz="4000" dirty="0"/>
              <a:t>And I'll be your friend</a:t>
            </a:r>
          </a:p>
          <a:p>
            <a:pPr marL="0" indent="0">
              <a:buNone/>
            </a:pPr>
            <a:r>
              <a:rPr lang="en-US" sz="4000" dirty="0"/>
              <a:t>                           </a:t>
            </a:r>
            <a:r>
              <a:rPr lang="en-US" sz="4000" dirty="0" err="1"/>
              <a:t>Em</a:t>
            </a:r>
            <a:r>
              <a:rPr lang="en-US" sz="4000" dirty="0"/>
              <a:t>     D</a:t>
            </a:r>
            <a:br>
              <a:rPr lang="en-US" sz="4000" dirty="0"/>
            </a:br>
            <a:r>
              <a:rPr lang="en-US" sz="4000" dirty="0"/>
              <a:t>I'll help you carry on...</a:t>
            </a:r>
          </a:p>
          <a:p>
            <a:pPr marL="0" indent="0">
              <a:buNone/>
            </a:pPr>
            <a:r>
              <a:rPr lang="en-US" sz="4000" dirty="0"/>
              <a:t>G                              C</a:t>
            </a:r>
            <a:br>
              <a:rPr lang="en-US" sz="4000" dirty="0"/>
            </a:br>
            <a:r>
              <a:rPr lang="en-US" sz="4000" dirty="0"/>
              <a:t>For it won't be long</a:t>
            </a:r>
            <a:br>
              <a:rPr lang="en-US" sz="4000" dirty="0"/>
            </a:br>
            <a:r>
              <a:rPr lang="en-US" sz="4000" dirty="0"/>
              <a:t>                                  G                                  D     G</a:t>
            </a:r>
            <a:br>
              <a:rPr lang="en-US" sz="4000" dirty="0"/>
            </a:br>
            <a:r>
              <a:rPr lang="en-US" sz="4000" dirty="0"/>
              <a:t>Till I'm </a:t>
            </a:r>
            <a:r>
              <a:rPr lang="en-US" sz="4000" dirty="0" err="1"/>
              <a:t>gonna</a:t>
            </a:r>
            <a:r>
              <a:rPr lang="en-US" sz="4000" dirty="0"/>
              <a:t> need somebody to lean on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248382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E49B0-F793-4392-8CAB-EF3BB223F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19125"/>
            <a:ext cx="10018713" cy="5172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G</a:t>
            </a:r>
            <a:br>
              <a:rPr lang="en-US" sz="3600" dirty="0"/>
            </a:br>
            <a:r>
              <a:rPr lang="en-US" sz="3600" dirty="0"/>
              <a:t>You just call on me brother when you need a hand</a:t>
            </a:r>
            <a:br>
              <a:rPr lang="en-US" sz="3600" dirty="0"/>
            </a:br>
            <a:r>
              <a:rPr lang="en-US" sz="3600" dirty="0"/>
              <a:t>                                                       D</a:t>
            </a:r>
            <a:br>
              <a:rPr lang="en-US" sz="3600" dirty="0"/>
            </a:br>
            <a:r>
              <a:rPr lang="en-US" sz="3600" dirty="0"/>
              <a:t>We all need somebody to lean on</a:t>
            </a:r>
          </a:p>
          <a:p>
            <a:pPr marL="0" indent="0">
              <a:buNone/>
            </a:pPr>
            <a:r>
              <a:rPr lang="en-US" sz="3600" dirty="0"/>
              <a:t>               G            </a:t>
            </a:r>
            <a:br>
              <a:rPr lang="en-US" sz="3600" dirty="0"/>
            </a:br>
            <a:r>
              <a:rPr lang="en-US" sz="3600" dirty="0"/>
              <a:t>I just might have a problem that you'll understand</a:t>
            </a:r>
            <a:br>
              <a:rPr lang="en-US" sz="3600" dirty="0"/>
            </a:br>
            <a:r>
              <a:rPr lang="en-US" sz="3600" dirty="0"/>
              <a:t>                                                    D</a:t>
            </a:r>
            <a:br>
              <a:rPr lang="en-US" sz="3600" dirty="0"/>
            </a:br>
            <a:r>
              <a:rPr lang="en-US" sz="3600" dirty="0"/>
              <a:t>We all need somebody to lean on</a:t>
            </a:r>
          </a:p>
        </p:txBody>
      </p:sp>
    </p:spTree>
    <p:extLst>
      <p:ext uri="{BB962C8B-B14F-4D97-AF65-F5344CB8AC3E}">
        <p14:creationId xmlns:p14="http://schemas.microsoft.com/office/powerpoint/2010/main" val="417713947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E49B0-F793-4392-8CAB-EF3BB223F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19125"/>
            <a:ext cx="10018713" cy="51720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dirty="0"/>
              <a:t>                   G</a:t>
            </a:r>
            <a:br>
              <a:rPr lang="en-US" sz="4000" dirty="0"/>
            </a:br>
            <a:r>
              <a:rPr lang="en-US" sz="4000" dirty="0"/>
              <a:t>Lean on me</a:t>
            </a:r>
            <a:br>
              <a:rPr lang="en-US" sz="4000" dirty="0"/>
            </a:br>
            <a:r>
              <a:rPr lang="en-US" sz="4000" dirty="0"/>
              <a:t>                                      C</a:t>
            </a:r>
            <a:br>
              <a:rPr lang="en-US" sz="4000" dirty="0"/>
            </a:br>
            <a:r>
              <a:rPr lang="en-US" sz="4000" dirty="0"/>
              <a:t>When you're not strong</a:t>
            </a:r>
            <a:br>
              <a:rPr lang="en-US" sz="4000" dirty="0"/>
            </a:br>
            <a:r>
              <a:rPr lang="en-US" sz="4000" dirty="0"/>
              <a:t>                                   G</a:t>
            </a:r>
            <a:br>
              <a:rPr lang="en-US" sz="4000" dirty="0"/>
            </a:br>
            <a:r>
              <a:rPr lang="en-US" sz="4000" dirty="0"/>
              <a:t>And I'll be your friend</a:t>
            </a:r>
          </a:p>
          <a:p>
            <a:pPr marL="0" indent="0">
              <a:buNone/>
            </a:pPr>
            <a:r>
              <a:rPr lang="en-US" sz="4000" dirty="0"/>
              <a:t>                           </a:t>
            </a:r>
            <a:r>
              <a:rPr lang="en-US" sz="4000" dirty="0" err="1"/>
              <a:t>Em</a:t>
            </a:r>
            <a:r>
              <a:rPr lang="en-US" sz="4000" dirty="0"/>
              <a:t>     D</a:t>
            </a:r>
            <a:br>
              <a:rPr lang="en-US" sz="4000" dirty="0"/>
            </a:br>
            <a:r>
              <a:rPr lang="en-US" sz="4000" dirty="0"/>
              <a:t>I'll help you carry on...</a:t>
            </a:r>
          </a:p>
          <a:p>
            <a:pPr marL="0" indent="0">
              <a:buNone/>
            </a:pPr>
            <a:r>
              <a:rPr lang="en-US" sz="4000" dirty="0"/>
              <a:t>G                              C</a:t>
            </a:r>
            <a:br>
              <a:rPr lang="en-US" sz="4000" dirty="0"/>
            </a:br>
            <a:r>
              <a:rPr lang="en-US" sz="4000" dirty="0"/>
              <a:t>For it won't be long</a:t>
            </a:r>
            <a:br>
              <a:rPr lang="en-US" sz="4000" dirty="0"/>
            </a:br>
            <a:r>
              <a:rPr lang="en-US" sz="4000" dirty="0"/>
              <a:t>                                  G                                  D     G</a:t>
            </a:r>
            <a:br>
              <a:rPr lang="en-US" sz="4000" dirty="0"/>
            </a:br>
            <a:r>
              <a:rPr lang="en-US" sz="4000" dirty="0"/>
              <a:t>Till I'm </a:t>
            </a:r>
            <a:r>
              <a:rPr lang="en-US" sz="4000" dirty="0" err="1"/>
              <a:t>gonna</a:t>
            </a:r>
            <a:r>
              <a:rPr lang="en-US" sz="4000" dirty="0"/>
              <a:t> need somebody to lean on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2938791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87EA2-AC25-4BB9-B6F3-6FF5EB5EC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41145"/>
            <a:ext cx="10018713" cy="5050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                </a:t>
            </a:r>
            <a:r>
              <a:rPr lang="en-US" sz="3600" b="1" dirty="0"/>
              <a:t>G</a:t>
            </a:r>
            <a:r>
              <a:rPr lang="en-US" sz="3600" dirty="0"/>
              <a:t> </a:t>
            </a:r>
            <a:r>
              <a:rPr lang="en-US" sz="3600" b="1" dirty="0"/>
              <a:t>        C    G</a:t>
            </a:r>
            <a:br>
              <a:rPr lang="en-US" sz="3600" dirty="0"/>
            </a:br>
            <a:r>
              <a:rPr lang="en-US" sz="3600" dirty="0"/>
              <a:t>Lord I come, I confess</a:t>
            </a:r>
            <a:br>
              <a:rPr lang="en-US" sz="3600" dirty="0"/>
            </a:br>
            <a:r>
              <a:rPr lang="en-US" sz="3600" dirty="0"/>
              <a:t>                    </a:t>
            </a:r>
            <a:r>
              <a:rPr lang="en-US" sz="3600" b="1" dirty="0" err="1"/>
              <a:t>Em</a:t>
            </a:r>
            <a:r>
              <a:rPr lang="en-US" sz="3600" b="1" dirty="0"/>
              <a:t>        D          C</a:t>
            </a:r>
            <a:br>
              <a:rPr lang="en-US" sz="3600" dirty="0"/>
            </a:br>
            <a:r>
              <a:rPr lang="en-US" sz="3600" dirty="0"/>
              <a:t>Bowing here, I find my rest</a:t>
            </a:r>
            <a:br>
              <a:rPr lang="en-US" sz="3600" dirty="0"/>
            </a:br>
            <a:r>
              <a:rPr lang="en-US" sz="3600" dirty="0"/>
              <a:t>                   </a:t>
            </a:r>
            <a:r>
              <a:rPr lang="en-US" sz="3600" b="1" dirty="0"/>
              <a:t>G          C     G</a:t>
            </a:r>
            <a:br>
              <a:rPr lang="en-US" sz="3600" dirty="0"/>
            </a:br>
            <a:r>
              <a:rPr lang="en-US" sz="3600" dirty="0"/>
              <a:t>Without You, I fall apart</a:t>
            </a:r>
            <a:br>
              <a:rPr lang="en-US" sz="3600" dirty="0"/>
            </a:br>
            <a:r>
              <a:rPr lang="en-US" sz="3600" dirty="0"/>
              <a:t>                         </a:t>
            </a:r>
            <a:r>
              <a:rPr lang="en-US" sz="3600" b="1" dirty="0"/>
              <a:t>G                 D                 C</a:t>
            </a:r>
            <a:br>
              <a:rPr lang="en-US" sz="3600" dirty="0"/>
            </a:br>
            <a:r>
              <a:rPr lang="en-US" sz="3600" dirty="0"/>
              <a:t>You're the one that guides my heart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71FA96-E2EE-440A-BEA5-79EC28E3834F}"/>
              </a:ext>
            </a:extLst>
          </p:cNvPr>
          <p:cNvSpPr txBox="1"/>
          <p:nvPr/>
        </p:nvSpPr>
        <p:spPr>
          <a:xfrm>
            <a:off x="7516368" y="0"/>
            <a:ext cx="4535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Lord I Need You</a:t>
            </a:r>
            <a:br>
              <a:rPr lang="en-US" sz="3200" dirty="0"/>
            </a:br>
            <a:r>
              <a:rPr lang="en-US" sz="3200" dirty="0"/>
              <a:t>Capo 3</a:t>
            </a:r>
          </a:p>
        </p:txBody>
      </p:sp>
    </p:spTree>
    <p:extLst>
      <p:ext uri="{BB962C8B-B14F-4D97-AF65-F5344CB8AC3E}">
        <p14:creationId xmlns:p14="http://schemas.microsoft.com/office/powerpoint/2010/main" val="88642705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87EA2-AC25-4BB9-B6F3-6FF5EB5EC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41145"/>
            <a:ext cx="10018713" cy="5050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              G                   C       G      D</a:t>
            </a:r>
            <a:br>
              <a:rPr lang="en-US" sz="3600" b="1" dirty="0"/>
            </a:br>
            <a:r>
              <a:rPr lang="en-US" sz="3600" dirty="0"/>
              <a:t>Lord, I need You, oh I need You</a:t>
            </a:r>
            <a:br>
              <a:rPr lang="en-US" sz="3600" dirty="0"/>
            </a:br>
            <a:r>
              <a:rPr lang="en-US" sz="3600" b="1" dirty="0" err="1"/>
              <a:t>Em</a:t>
            </a:r>
            <a:r>
              <a:rPr lang="en-US" sz="3600" b="1" dirty="0"/>
              <a:t>        C           G       D</a:t>
            </a:r>
            <a:br>
              <a:rPr lang="en-US" sz="3600" dirty="0"/>
            </a:br>
            <a:r>
              <a:rPr lang="en-US" sz="3600" dirty="0"/>
              <a:t>Every hour, I need You</a:t>
            </a:r>
            <a:br>
              <a:rPr lang="en-US" sz="3600" dirty="0"/>
            </a:br>
            <a:r>
              <a:rPr lang="en-US" sz="3600" b="1" dirty="0"/>
              <a:t>G                C                          G         C</a:t>
            </a:r>
            <a:br>
              <a:rPr lang="en-US" sz="3600" dirty="0"/>
            </a:br>
            <a:r>
              <a:rPr lang="en-US" sz="3600" dirty="0"/>
              <a:t>My one defense, my righteousness</a:t>
            </a:r>
            <a:br>
              <a:rPr lang="en-US" sz="3600" dirty="0"/>
            </a:br>
            <a:r>
              <a:rPr lang="en-US" sz="3600" dirty="0"/>
              <a:t>         </a:t>
            </a:r>
            <a:r>
              <a:rPr lang="en-US" sz="3600" b="1" dirty="0"/>
              <a:t>G                    D      G</a:t>
            </a:r>
            <a:br>
              <a:rPr lang="en-US" sz="3600" dirty="0"/>
            </a:br>
            <a:r>
              <a:rPr lang="en-US" sz="3600" dirty="0"/>
              <a:t>Oh God, how I need You</a:t>
            </a:r>
          </a:p>
        </p:txBody>
      </p:sp>
    </p:spTree>
    <p:extLst>
      <p:ext uri="{BB962C8B-B14F-4D97-AF65-F5344CB8AC3E}">
        <p14:creationId xmlns:p14="http://schemas.microsoft.com/office/powerpoint/2010/main" val="161986461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87EA2-AC25-4BB9-B6F3-6FF5EB5EC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41145"/>
            <a:ext cx="10018713" cy="5050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                                 </a:t>
            </a:r>
            <a:r>
              <a:rPr lang="en-US" sz="4000" b="1" dirty="0"/>
              <a:t>G                    C              G</a:t>
            </a:r>
            <a:br>
              <a:rPr lang="en-US" sz="4000" dirty="0"/>
            </a:br>
            <a:r>
              <a:rPr lang="en-US" sz="4000" dirty="0"/>
              <a:t>Where sin runs deep, Your grace is more</a:t>
            </a:r>
            <a:br>
              <a:rPr lang="en-US" sz="4000" dirty="0"/>
            </a:br>
            <a:r>
              <a:rPr lang="en-US" sz="4000" dirty="0"/>
              <a:t>                                     </a:t>
            </a:r>
            <a:r>
              <a:rPr lang="en-US" sz="4000" b="1" dirty="0" err="1"/>
              <a:t>Em</a:t>
            </a:r>
            <a:r>
              <a:rPr lang="en-US" sz="4000" b="1" dirty="0"/>
              <a:t>      D                  C</a:t>
            </a:r>
            <a:br>
              <a:rPr lang="en-US" sz="4000" dirty="0"/>
            </a:br>
            <a:r>
              <a:rPr lang="en-US" sz="4000" dirty="0"/>
              <a:t>Where grace is found is where You are</a:t>
            </a:r>
            <a:br>
              <a:rPr lang="en-US" sz="4000" dirty="0"/>
            </a:br>
            <a:r>
              <a:rPr lang="en-US" sz="4000" b="1" dirty="0"/>
              <a:t>                                G                C         G</a:t>
            </a:r>
            <a:br>
              <a:rPr lang="en-US" sz="4000" b="1" dirty="0"/>
            </a:br>
            <a:r>
              <a:rPr lang="en-US" sz="4000" dirty="0"/>
              <a:t>And where You are, Lord I am free</a:t>
            </a:r>
            <a:br>
              <a:rPr lang="en-US" sz="4000" dirty="0"/>
            </a:br>
            <a:r>
              <a:rPr lang="en-US" sz="4000" b="1" dirty="0"/>
              <a:t>G                    D                C</a:t>
            </a:r>
            <a:br>
              <a:rPr lang="en-US" sz="4000" dirty="0"/>
            </a:br>
            <a:r>
              <a:rPr lang="en-US" sz="4000" dirty="0"/>
              <a:t>Holiness is Christ in me</a:t>
            </a:r>
          </a:p>
        </p:txBody>
      </p:sp>
    </p:spTree>
    <p:extLst>
      <p:ext uri="{BB962C8B-B14F-4D97-AF65-F5344CB8AC3E}">
        <p14:creationId xmlns:p14="http://schemas.microsoft.com/office/powerpoint/2010/main" val="114196222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87EA2-AC25-4BB9-B6F3-6FF5EB5EC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41145"/>
            <a:ext cx="10018713" cy="5050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              G                   C       G      D</a:t>
            </a:r>
            <a:br>
              <a:rPr lang="en-US" sz="3600" b="1" dirty="0"/>
            </a:br>
            <a:r>
              <a:rPr lang="en-US" sz="3600" dirty="0"/>
              <a:t>Lord, I need You, oh I need You</a:t>
            </a:r>
            <a:br>
              <a:rPr lang="en-US" sz="3600" dirty="0"/>
            </a:br>
            <a:r>
              <a:rPr lang="en-US" sz="3600" b="1" dirty="0" err="1"/>
              <a:t>Em</a:t>
            </a:r>
            <a:r>
              <a:rPr lang="en-US" sz="3600" b="1" dirty="0"/>
              <a:t>        C           G       D</a:t>
            </a:r>
            <a:br>
              <a:rPr lang="en-US" sz="3600" dirty="0"/>
            </a:br>
            <a:r>
              <a:rPr lang="en-US" sz="3600" dirty="0"/>
              <a:t>Every hour, I need You</a:t>
            </a:r>
            <a:br>
              <a:rPr lang="en-US" sz="3600" dirty="0"/>
            </a:br>
            <a:r>
              <a:rPr lang="en-US" sz="3600" b="1" dirty="0"/>
              <a:t>G                C                          G         C</a:t>
            </a:r>
            <a:br>
              <a:rPr lang="en-US" sz="3600" dirty="0"/>
            </a:br>
            <a:r>
              <a:rPr lang="en-US" sz="3600" dirty="0"/>
              <a:t>My one defense, my righteousness</a:t>
            </a:r>
            <a:br>
              <a:rPr lang="en-US" sz="3600" dirty="0"/>
            </a:br>
            <a:r>
              <a:rPr lang="en-US" sz="3600" dirty="0"/>
              <a:t>         </a:t>
            </a:r>
            <a:r>
              <a:rPr lang="en-US" sz="3600" b="1" dirty="0"/>
              <a:t>G                    D      G</a:t>
            </a:r>
            <a:br>
              <a:rPr lang="en-US" sz="3600" dirty="0"/>
            </a:br>
            <a:r>
              <a:rPr lang="en-US" sz="3600" dirty="0"/>
              <a:t>Oh God, how I need You</a:t>
            </a:r>
          </a:p>
        </p:txBody>
      </p:sp>
    </p:spTree>
    <p:extLst>
      <p:ext uri="{BB962C8B-B14F-4D97-AF65-F5344CB8AC3E}">
        <p14:creationId xmlns:p14="http://schemas.microsoft.com/office/powerpoint/2010/main" val="277697197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87EA2-AC25-4BB9-B6F3-6FF5EB5EC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41145"/>
            <a:ext cx="10018713" cy="5050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          C                   G        D            </a:t>
            </a:r>
            <a:r>
              <a:rPr lang="en-US" sz="4000" b="1" dirty="0" err="1"/>
              <a:t>Em</a:t>
            </a:r>
            <a:br>
              <a:rPr lang="en-US" sz="4000" dirty="0"/>
            </a:br>
            <a:r>
              <a:rPr lang="en-US" sz="4000" dirty="0"/>
              <a:t>So teach my song to rise to You</a:t>
            </a:r>
            <a:br>
              <a:rPr lang="en-US" sz="4000" dirty="0"/>
            </a:br>
            <a:r>
              <a:rPr lang="en-US" sz="4000" dirty="0"/>
              <a:t>              </a:t>
            </a:r>
            <a:r>
              <a:rPr lang="en-US" sz="4000" b="1" dirty="0"/>
              <a:t>C                      D                    C</a:t>
            </a:r>
            <a:br>
              <a:rPr lang="en-US" sz="4000" dirty="0"/>
            </a:br>
            <a:r>
              <a:rPr lang="en-US" sz="4000" dirty="0"/>
              <a:t>When temptation comes my way</a:t>
            </a:r>
            <a:br>
              <a:rPr lang="en-US" sz="4000" dirty="0"/>
            </a:br>
            <a:r>
              <a:rPr lang="en-US" sz="4000" dirty="0"/>
              <a:t>                          </a:t>
            </a:r>
            <a:r>
              <a:rPr lang="en-US" sz="4000" b="1" dirty="0"/>
              <a:t>C           G                 D            </a:t>
            </a:r>
            <a:r>
              <a:rPr lang="en-US" sz="4000" b="1" dirty="0" err="1"/>
              <a:t>Em</a:t>
            </a:r>
            <a:br>
              <a:rPr lang="en-US" sz="4000" dirty="0"/>
            </a:br>
            <a:r>
              <a:rPr lang="en-US" sz="4000" dirty="0"/>
              <a:t>And when I cannot stand, I'll fall on You</a:t>
            </a:r>
            <a:br>
              <a:rPr lang="en-US" sz="4000" dirty="0"/>
            </a:br>
            <a:r>
              <a:rPr lang="en-US" sz="4000" b="1" dirty="0"/>
              <a:t>C            G                  D                 G</a:t>
            </a:r>
            <a:br>
              <a:rPr lang="en-US" sz="4000" dirty="0"/>
            </a:br>
            <a:r>
              <a:rPr lang="en-US" sz="4000" dirty="0"/>
              <a:t>Jesus, You're my hope and stay</a:t>
            </a:r>
          </a:p>
        </p:txBody>
      </p:sp>
    </p:spTree>
    <p:extLst>
      <p:ext uri="{BB962C8B-B14F-4D97-AF65-F5344CB8AC3E}">
        <p14:creationId xmlns:p14="http://schemas.microsoft.com/office/powerpoint/2010/main" val="4059935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0DD1B-9526-401E-83BC-33A4A56DF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D                 G                              D          </a:t>
            </a:r>
          </a:p>
          <a:p>
            <a:pPr marL="0" indent="0">
              <a:buNone/>
            </a:pPr>
            <a:r>
              <a:rPr lang="en-US" sz="3600" dirty="0"/>
              <a:t>Mold us, Mold us and fashion us</a:t>
            </a:r>
          </a:p>
          <a:p>
            <a:pPr marL="0" indent="0">
              <a:buNone/>
            </a:pPr>
            <a:r>
              <a:rPr lang="en-US" sz="3600" b="1" dirty="0"/>
              <a:t>G                  D       </a:t>
            </a:r>
          </a:p>
          <a:p>
            <a:pPr marL="0" indent="0">
              <a:buNone/>
            </a:pPr>
            <a:r>
              <a:rPr lang="en-US" sz="3600" dirty="0"/>
              <a:t>Into the Image of</a:t>
            </a:r>
          </a:p>
          <a:p>
            <a:pPr marL="0" indent="0">
              <a:buNone/>
            </a:pPr>
            <a:r>
              <a:rPr lang="en-US" sz="3600" b="1" dirty="0"/>
              <a:t>G                        D  </a:t>
            </a:r>
          </a:p>
          <a:p>
            <a:pPr marL="0" indent="0">
              <a:buNone/>
            </a:pPr>
            <a:r>
              <a:rPr lang="en-US" sz="3600" dirty="0"/>
              <a:t>Jesus Your Son</a:t>
            </a:r>
          </a:p>
          <a:p>
            <a:pPr marL="0" indent="0">
              <a:buNone/>
            </a:pPr>
            <a:r>
              <a:rPr lang="en-US" sz="3600" b="1" dirty="0"/>
              <a:t>G                D         </a:t>
            </a:r>
          </a:p>
          <a:p>
            <a:pPr marL="0" indent="0">
              <a:buNone/>
            </a:pPr>
            <a:r>
              <a:rPr lang="en-US" sz="3600" dirty="0"/>
              <a:t>Of Jesus Your Son</a:t>
            </a:r>
          </a:p>
        </p:txBody>
      </p:sp>
    </p:spTree>
    <p:extLst>
      <p:ext uri="{BB962C8B-B14F-4D97-AF65-F5344CB8AC3E}">
        <p14:creationId xmlns:p14="http://schemas.microsoft.com/office/powerpoint/2010/main" val="3307015721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87EA2-AC25-4BB9-B6F3-6FF5EB5EC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41145"/>
            <a:ext cx="10018713" cy="5050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              G                   C       G      D</a:t>
            </a:r>
            <a:br>
              <a:rPr lang="en-US" sz="3600" b="1" dirty="0"/>
            </a:br>
            <a:r>
              <a:rPr lang="en-US" sz="3600" dirty="0"/>
              <a:t>Lord, I need You, oh I need You</a:t>
            </a:r>
            <a:br>
              <a:rPr lang="en-US" sz="3600" dirty="0"/>
            </a:br>
            <a:r>
              <a:rPr lang="en-US" sz="3600" b="1" dirty="0" err="1"/>
              <a:t>Em</a:t>
            </a:r>
            <a:r>
              <a:rPr lang="en-US" sz="3600" b="1" dirty="0"/>
              <a:t>        C           G       D</a:t>
            </a:r>
            <a:br>
              <a:rPr lang="en-US" sz="3600" dirty="0"/>
            </a:br>
            <a:r>
              <a:rPr lang="en-US" sz="3600" dirty="0"/>
              <a:t>Every hour, I need You</a:t>
            </a:r>
            <a:br>
              <a:rPr lang="en-US" sz="3600" dirty="0"/>
            </a:br>
            <a:r>
              <a:rPr lang="en-US" sz="3600" b="1" dirty="0"/>
              <a:t>G                C                          G         C</a:t>
            </a:r>
            <a:br>
              <a:rPr lang="en-US" sz="3600" dirty="0"/>
            </a:br>
            <a:r>
              <a:rPr lang="en-US" sz="3600" dirty="0"/>
              <a:t>My one defense, my righteousness</a:t>
            </a:r>
            <a:br>
              <a:rPr lang="en-US" sz="3600" dirty="0"/>
            </a:br>
            <a:r>
              <a:rPr lang="en-US" sz="3600" dirty="0"/>
              <a:t>         </a:t>
            </a:r>
            <a:r>
              <a:rPr lang="en-US" sz="3600" b="1" dirty="0"/>
              <a:t>G                    D      G</a:t>
            </a:r>
            <a:br>
              <a:rPr lang="en-US" sz="3600" dirty="0"/>
            </a:br>
            <a:r>
              <a:rPr lang="en-US" sz="3600" dirty="0"/>
              <a:t>Oh God, how I need You</a:t>
            </a:r>
          </a:p>
        </p:txBody>
      </p:sp>
    </p:spTree>
    <p:extLst>
      <p:ext uri="{BB962C8B-B14F-4D97-AF65-F5344CB8AC3E}">
        <p14:creationId xmlns:p14="http://schemas.microsoft.com/office/powerpoint/2010/main" val="301859047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2213-2D03-4B3A-88B2-DAF1A4929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94637"/>
            <a:ext cx="10018713" cy="53965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dirty="0"/>
              <a:t>Capo 4</a:t>
            </a:r>
          </a:p>
          <a:p>
            <a:pPr marL="0" indent="0">
              <a:buNone/>
            </a:pPr>
            <a:r>
              <a:rPr lang="en-US" sz="3600" b="1" dirty="0"/>
              <a:t>G                                       C     G</a:t>
            </a:r>
          </a:p>
          <a:p>
            <a:pPr marL="0" indent="0">
              <a:buNone/>
            </a:pPr>
            <a:r>
              <a:rPr lang="en-US" sz="3600" dirty="0"/>
              <a:t>In my wrestling and in my doubts</a:t>
            </a:r>
          </a:p>
          <a:p>
            <a:pPr marL="0" indent="0">
              <a:buNone/>
            </a:pPr>
            <a:r>
              <a:rPr lang="en-US" sz="3600" b="1" dirty="0"/>
              <a:t>C            G                  D</a:t>
            </a:r>
          </a:p>
          <a:p>
            <a:pPr marL="0" indent="0">
              <a:buNone/>
            </a:pPr>
            <a:r>
              <a:rPr lang="en-US" sz="3600" dirty="0"/>
              <a:t>In my failures You won't walk out</a:t>
            </a:r>
          </a:p>
          <a:p>
            <a:pPr marL="0" indent="0">
              <a:buNone/>
            </a:pPr>
            <a:r>
              <a:rPr lang="en-US" sz="3600" b="1" dirty="0"/>
              <a:t>G                                     C      G</a:t>
            </a:r>
          </a:p>
          <a:p>
            <a:pPr marL="0" indent="0">
              <a:buNone/>
            </a:pPr>
            <a:r>
              <a:rPr lang="en-US" sz="3600" dirty="0"/>
              <a:t>Your great love will lead me through</a:t>
            </a:r>
          </a:p>
          <a:p>
            <a:pPr marL="0" indent="0">
              <a:buNone/>
            </a:pPr>
            <a:r>
              <a:rPr lang="en-US" sz="3600" b="1" dirty="0"/>
              <a:t>C                      G                        D        G</a:t>
            </a:r>
          </a:p>
          <a:p>
            <a:pPr marL="0" indent="0">
              <a:buNone/>
            </a:pPr>
            <a:r>
              <a:rPr lang="en-US" sz="3600" dirty="0"/>
              <a:t>You are my peace in the troubled sea</a:t>
            </a:r>
          </a:p>
          <a:p>
            <a:pPr marL="0" indent="0">
              <a:buNone/>
            </a:pPr>
            <a:r>
              <a:rPr lang="en-US" sz="3600" b="1" dirty="0"/>
              <a:t>C                      G                        D        G</a:t>
            </a:r>
          </a:p>
          <a:p>
            <a:pPr marL="0" indent="0">
              <a:buNone/>
            </a:pPr>
            <a:r>
              <a:rPr lang="en-US" sz="3600" dirty="0"/>
              <a:t>You are my peace in the troubled sea</a:t>
            </a:r>
          </a:p>
        </p:txBody>
      </p:sp>
    </p:spTree>
    <p:extLst>
      <p:ext uri="{BB962C8B-B14F-4D97-AF65-F5344CB8AC3E}">
        <p14:creationId xmlns:p14="http://schemas.microsoft.com/office/powerpoint/2010/main" val="3238716454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2213-2D03-4B3A-88B2-DAF1A4929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94637"/>
            <a:ext cx="10018713" cy="53965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/>
              <a:t>G                                  C        G</a:t>
            </a:r>
          </a:p>
          <a:p>
            <a:pPr marL="0" indent="0">
              <a:buNone/>
            </a:pPr>
            <a:r>
              <a:rPr lang="en-US" sz="3600" dirty="0"/>
              <a:t>In the silence, You won't let go</a:t>
            </a:r>
          </a:p>
          <a:p>
            <a:pPr marL="0" indent="0">
              <a:buNone/>
            </a:pPr>
            <a:r>
              <a:rPr lang="en-US" sz="3600" b="1" dirty="0"/>
              <a:t>C           G                            D</a:t>
            </a:r>
          </a:p>
          <a:p>
            <a:pPr marL="0" indent="0">
              <a:buNone/>
            </a:pPr>
            <a:r>
              <a:rPr lang="en-US" sz="3600" dirty="0"/>
              <a:t>In the questions, Your truth will hold</a:t>
            </a:r>
          </a:p>
          <a:p>
            <a:pPr marL="0" indent="0">
              <a:buNone/>
            </a:pPr>
            <a:r>
              <a:rPr lang="en-US" sz="3600" b="1" dirty="0"/>
              <a:t>G                                     C               G</a:t>
            </a:r>
          </a:p>
          <a:p>
            <a:pPr marL="0" indent="0">
              <a:buNone/>
            </a:pPr>
            <a:r>
              <a:rPr lang="en-US" sz="3600" dirty="0"/>
              <a:t>Your great love will lead me through</a:t>
            </a:r>
          </a:p>
          <a:p>
            <a:pPr marL="0" indent="0">
              <a:buNone/>
            </a:pPr>
            <a:r>
              <a:rPr lang="en-US" sz="3600" b="1" dirty="0"/>
              <a:t>C                      G                      D        G</a:t>
            </a:r>
          </a:p>
          <a:p>
            <a:pPr marL="0" indent="0">
              <a:buNone/>
            </a:pPr>
            <a:r>
              <a:rPr lang="en-US" sz="3600" dirty="0"/>
              <a:t>You are my peace in the troubled sea</a:t>
            </a:r>
          </a:p>
          <a:p>
            <a:pPr marL="0" indent="0">
              <a:buNone/>
            </a:pPr>
            <a:r>
              <a:rPr lang="en-US" sz="3600" b="1" dirty="0"/>
              <a:t>C                      G                      D        G</a:t>
            </a:r>
          </a:p>
          <a:p>
            <a:pPr marL="0" indent="0">
              <a:buNone/>
            </a:pPr>
            <a:r>
              <a:rPr lang="en-US" sz="3600" dirty="0"/>
              <a:t>You are my peace in the troubled sea</a:t>
            </a:r>
          </a:p>
        </p:txBody>
      </p:sp>
    </p:spTree>
    <p:extLst>
      <p:ext uri="{BB962C8B-B14F-4D97-AF65-F5344CB8AC3E}">
        <p14:creationId xmlns:p14="http://schemas.microsoft.com/office/powerpoint/2010/main" val="265683163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2213-2D03-4B3A-88B2-DAF1A4929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94637"/>
            <a:ext cx="10018713" cy="539656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b="1" dirty="0"/>
              <a:t>C                   G      </a:t>
            </a:r>
            <a:r>
              <a:rPr lang="en-US" sz="3600" b="1" dirty="0" err="1"/>
              <a:t>Em</a:t>
            </a:r>
            <a:r>
              <a:rPr lang="en-US" sz="3600" b="1" dirty="0"/>
              <a:t>      D</a:t>
            </a:r>
          </a:p>
          <a:p>
            <a:pPr marL="0" indent="0">
              <a:buNone/>
            </a:pPr>
            <a:r>
              <a:rPr lang="en-US" sz="3600" dirty="0"/>
              <a:t>My Lighthouse, My lighthouse</a:t>
            </a:r>
          </a:p>
          <a:p>
            <a:pPr marL="0" indent="0">
              <a:buNone/>
            </a:pPr>
            <a:r>
              <a:rPr lang="en-US" sz="3600" b="1" dirty="0"/>
              <a:t>C                            G               </a:t>
            </a:r>
            <a:r>
              <a:rPr lang="en-US" sz="3600" b="1" dirty="0" err="1"/>
              <a:t>Em</a:t>
            </a:r>
            <a:r>
              <a:rPr lang="en-US" sz="3600" b="1" dirty="0"/>
              <a:t>            D</a:t>
            </a:r>
          </a:p>
          <a:p>
            <a:pPr marL="0" indent="0">
              <a:buNone/>
            </a:pPr>
            <a:r>
              <a:rPr lang="en-US" sz="3600" dirty="0"/>
              <a:t>Shining in the darkness, I will follow You</a:t>
            </a:r>
          </a:p>
          <a:p>
            <a:pPr marL="0" indent="0">
              <a:buNone/>
            </a:pPr>
            <a:r>
              <a:rPr lang="en-US" sz="3600" b="1" dirty="0"/>
              <a:t>C                   G         </a:t>
            </a:r>
            <a:r>
              <a:rPr lang="en-US" sz="3600" b="1" dirty="0" err="1"/>
              <a:t>Em</a:t>
            </a:r>
            <a:r>
              <a:rPr lang="en-US" sz="3600" b="1" dirty="0"/>
              <a:t>      D</a:t>
            </a:r>
          </a:p>
          <a:p>
            <a:pPr marL="0" indent="0">
              <a:buNone/>
            </a:pPr>
            <a:r>
              <a:rPr lang="en-US" sz="3600" dirty="0"/>
              <a:t>My Lighthouse, My Lighthouse</a:t>
            </a:r>
          </a:p>
          <a:p>
            <a:pPr marL="0" indent="0">
              <a:buNone/>
            </a:pPr>
            <a:r>
              <a:rPr lang="en-US" sz="3600" b="1" dirty="0"/>
              <a:t>C                            G        </a:t>
            </a:r>
            <a:r>
              <a:rPr lang="en-US" sz="3600" b="1" dirty="0" err="1"/>
              <a:t>Em</a:t>
            </a:r>
            <a:r>
              <a:rPr lang="en-US" sz="3600" b="1" dirty="0"/>
              <a:t>             D              C       G    D</a:t>
            </a:r>
          </a:p>
          <a:p>
            <a:pPr marL="0" indent="0">
              <a:buNone/>
            </a:pPr>
            <a:r>
              <a:rPr lang="en-US" sz="3600" dirty="0"/>
              <a:t>I will trust the promise, You will carry me safe to shore (Oh-oh-oh-oh-oh)</a:t>
            </a:r>
          </a:p>
          <a:p>
            <a:pPr marL="0" indent="0">
              <a:buNone/>
            </a:pPr>
            <a:r>
              <a:rPr lang="en-US" sz="3600" b="1" dirty="0"/>
              <a:t>            C        G    D</a:t>
            </a:r>
          </a:p>
          <a:p>
            <a:pPr marL="0" indent="0">
              <a:buNone/>
            </a:pPr>
            <a:r>
              <a:rPr lang="en-US" sz="3600" dirty="0"/>
              <a:t>Safe to Shore (Oh-oh-oh-oh-oh)</a:t>
            </a:r>
          </a:p>
          <a:p>
            <a:pPr marL="0" indent="0">
              <a:buNone/>
            </a:pPr>
            <a:r>
              <a:rPr lang="en-US" sz="3600" b="1" dirty="0"/>
              <a:t>            C        G    D</a:t>
            </a:r>
          </a:p>
          <a:p>
            <a:pPr marL="0" indent="0">
              <a:buNone/>
            </a:pPr>
            <a:r>
              <a:rPr lang="en-US" sz="3600" dirty="0"/>
              <a:t>Safe to Shore (Oh-oh-oh-oh-oh)</a:t>
            </a:r>
          </a:p>
          <a:p>
            <a:pPr marL="0" indent="0">
              <a:buNone/>
            </a:pPr>
            <a:r>
              <a:rPr lang="en-US" sz="3600" b="1" dirty="0"/>
              <a:t>            G</a:t>
            </a:r>
          </a:p>
          <a:p>
            <a:pPr marL="0" indent="0">
              <a:buNone/>
            </a:pPr>
            <a:r>
              <a:rPr lang="en-US" sz="3600" dirty="0"/>
              <a:t>Safe to Shore</a:t>
            </a:r>
          </a:p>
        </p:txBody>
      </p:sp>
    </p:spTree>
    <p:extLst>
      <p:ext uri="{BB962C8B-B14F-4D97-AF65-F5344CB8AC3E}">
        <p14:creationId xmlns:p14="http://schemas.microsoft.com/office/powerpoint/2010/main" val="283861684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2213-2D03-4B3A-88B2-DAF1A4929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94637"/>
            <a:ext cx="10018713" cy="53965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/>
              <a:t>G                            C      G</a:t>
            </a:r>
          </a:p>
          <a:p>
            <a:pPr marL="0" indent="0">
              <a:buNone/>
            </a:pPr>
            <a:r>
              <a:rPr lang="en-US" sz="3600" dirty="0"/>
              <a:t>I won’t fear what tomorrow brings</a:t>
            </a:r>
          </a:p>
          <a:p>
            <a:pPr marL="0" indent="0">
              <a:buNone/>
            </a:pPr>
            <a:r>
              <a:rPr lang="en-US" sz="3600" b="1" dirty="0"/>
              <a:t>C                     G               D</a:t>
            </a:r>
          </a:p>
          <a:p>
            <a:pPr marL="0" indent="0">
              <a:buNone/>
            </a:pPr>
            <a:r>
              <a:rPr lang="en-US" sz="3600" dirty="0"/>
              <a:t>With each morning I'll rise and sing</a:t>
            </a:r>
          </a:p>
          <a:p>
            <a:pPr marL="0" indent="0">
              <a:buNone/>
            </a:pPr>
            <a:r>
              <a:rPr lang="en-US" sz="3600" b="1" dirty="0"/>
              <a:t>G                              C      G</a:t>
            </a:r>
          </a:p>
          <a:p>
            <a:pPr marL="0" indent="0">
              <a:buNone/>
            </a:pPr>
            <a:r>
              <a:rPr lang="en-US" sz="3600" dirty="0"/>
              <a:t>My God's love will lead me through</a:t>
            </a:r>
          </a:p>
          <a:p>
            <a:pPr marL="0" indent="0">
              <a:buNone/>
            </a:pPr>
            <a:r>
              <a:rPr lang="en-US" sz="3600" b="1" dirty="0"/>
              <a:t>C                     G                  D        G</a:t>
            </a:r>
          </a:p>
          <a:p>
            <a:pPr marL="0" indent="0">
              <a:buNone/>
            </a:pPr>
            <a:r>
              <a:rPr lang="en-US" sz="3600" dirty="0"/>
              <a:t>You are the peace in my troubled sea</a:t>
            </a:r>
          </a:p>
          <a:p>
            <a:pPr marL="0" indent="0">
              <a:buNone/>
            </a:pPr>
            <a:r>
              <a:rPr lang="en-US" sz="3600" b="1" dirty="0"/>
              <a:t>C                      G                D        G</a:t>
            </a:r>
          </a:p>
          <a:p>
            <a:pPr marL="0" indent="0">
              <a:buNone/>
            </a:pPr>
            <a:r>
              <a:rPr lang="en-US" sz="3600" dirty="0"/>
              <a:t>You are the peace in my troubled sea</a:t>
            </a:r>
          </a:p>
        </p:txBody>
      </p:sp>
    </p:spTree>
    <p:extLst>
      <p:ext uri="{BB962C8B-B14F-4D97-AF65-F5344CB8AC3E}">
        <p14:creationId xmlns:p14="http://schemas.microsoft.com/office/powerpoint/2010/main" val="84064487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2213-2D03-4B3A-88B2-DAF1A4929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94637"/>
            <a:ext cx="10018713" cy="539656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b="1" dirty="0"/>
              <a:t>C                 G      </a:t>
            </a:r>
            <a:r>
              <a:rPr lang="en-US" sz="3600" b="1" dirty="0" err="1"/>
              <a:t>Em</a:t>
            </a:r>
            <a:r>
              <a:rPr lang="en-US" sz="3600" b="1" dirty="0"/>
              <a:t>      D</a:t>
            </a:r>
          </a:p>
          <a:p>
            <a:pPr marL="0" indent="0">
              <a:buNone/>
            </a:pPr>
            <a:r>
              <a:rPr lang="en-US" sz="3600" dirty="0"/>
              <a:t>My Lighthouse, My lighthouse</a:t>
            </a:r>
          </a:p>
          <a:p>
            <a:pPr marL="0" indent="0">
              <a:buNone/>
            </a:pPr>
            <a:r>
              <a:rPr lang="en-US" sz="3600" b="1" dirty="0"/>
              <a:t>C                          G         </a:t>
            </a:r>
            <a:r>
              <a:rPr lang="en-US" sz="3600" b="1" dirty="0" err="1"/>
              <a:t>Em</a:t>
            </a:r>
            <a:r>
              <a:rPr lang="en-US" sz="3600" b="1" dirty="0"/>
              <a:t>            D</a:t>
            </a:r>
          </a:p>
          <a:p>
            <a:pPr marL="0" indent="0">
              <a:buNone/>
            </a:pPr>
            <a:r>
              <a:rPr lang="en-US" sz="3600" dirty="0"/>
              <a:t>Shining in the darkness, I will follow You</a:t>
            </a:r>
          </a:p>
          <a:p>
            <a:pPr marL="0" indent="0">
              <a:buNone/>
            </a:pPr>
            <a:r>
              <a:rPr lang="en-US" sz="3600" b="1" dirty="0"/>
              <a:t>C                  G       </a:t>
            </a:r>
            <a:r>
              <a:rPr lang="en-US" sz="3600" b="1" dirty="0" err="1"/>
              <a:t>Em</a:t>
            </a:r>
            <a:r>
              <a:rPr lang="en-US" sz="3600" b="1" dirty="0"/>
              <a:t>      D</a:t>
            </a:r>
          </a:p>
          <a:p>
            <a:pPr marL="0" indent="0">
              <a:buNone/>
            </a:pPr>
            <a:r>
              <a:rPr lang="en-US" sz="3600" dirty="0"/>
              <a:t>My Lighthouse, My Lighthouse</a:t>
            </a:r>
          </a:p>
          <a:p>
            <a:pPr marL="0" indent="0">
              <a:buNone/>
            </a:pPr>
            <a:r>
              <a:rPr lang="en-US" sz="3600" b="1" dirty="0"/>
              <a:t>C                           G        </a:t>
            </a:r>
            <a:r>
              <a:rPr lang="en-US" sz="3600" b="1" dirty="0" err="1"/>
              <a:t>Em</a:t>
            </a:r>
            <a:r>
              <a:rPr lang="en-US" sz="3600" b="1" dirty="0"/>
              <a:t>                            D              C       G    D</a:t>
            </a:r>
          </a:p>
          <a:p>
            <a:pPr marL="0" indent="0">
              <a:buNone/>
            </a:pPr>
            <a:r>
              <a:rPr lang="en-US" sz="3600" dirty="0"/>
              <a:t>I will trust the promise, You will carry me safe to shore (Oh-oh-oh-oh-oh)</a:t>
            </a:r>
          </a:p>
          <a:p>
            <a:pPr marL="0" indent="0">
              <a:buNone/>
            </a:pPr>
            <a:r>
              <a:rPr lang="en-US" sz="3600" b="1" dirty="0"/>
              <a:t>            C        G    D</a:t>
            </a:r>
          </a:p>
          <a:p>
            <a:pPr marL="0" indent="0">
              <a:buNone/>
            </a:pPr>
            <a:r>
              <a:rPr lang="en-US" sz="3600" dirty="0"/>
              <a:t>Safe to Shore (Oh-oh-oh-oh-oh)</a:t>
            </a:r>
          </a:p>
          <a:p>
            <a:pPr marL="0" indent="0">
              <a:buNone/>
            </a:pPr>
            <a:r>
              <a:rPr lang="en-US" sz="3600" b="1" dirty="0"/>
              <a:t>            C        G    D</a:t>
            </a:r>
          </a:p>
          <a:p>
            <a:pPr marL="0" indent="0">
              <a:buNone/>
            </a:pPr>
            <a:r>
              <a:rPr lang="en-US" sz="3600" dirty="0"/>
              <a:t>Safe to Shore (Oh-oh-oh-oh-oh)</a:t>
            </a:r>
          </a:p>
          <a:p>
            <a:pPr marL="0" indent="0">
              <a:buNone/>
            </a:pPr>
            <a:r>
              <a:rPr lang="en-US" sz="3600" b="1" dirty="0"/>
              <a:t>            G</a:t>
            </a:r>
          </a:p>
          <a:p>
            <a:pPr marL="0" indent="0">
              <a:buNone/>
            </a:pPr>
            <a:r>
              <a:rPr lang="en-US" sz="3600" dirty="0"/>
              <a:t>Safe to Shore</a:t>
            </a:r>
          </a:p>
        </p:txBody>
      </p:sp>
    </p:spTree>
    <p:extLst>
      <p:ext uri="{BB962C8B-B14F-4D97-AF65-F5344CB8AC3E}">
        <p14:creationId xmlns:p14="http://schemas.microsoft.com/office/powerpoint/2010/main" val="3973326801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2213-2D03-4B3A-88B2-DAF1A4929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94637"/>
            <a:ext cx="10018713" cy="5396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[Bridge x4]</a:t>
            </a:r>
          </a:p>
          <a:p>
            <a:pPr marL="0" indent="0">
              <a:buNone/>
            </a:pPr>
            <a:r>
              <a:rPr lang="en-US" sz="4400" b="1" dirty="0"/>
              <a:t>C             G          </a:t>
            </a:r>
            <a:r>
              <a:rPr lang="en-US" sz="4400" b="1" dirty="0" err="1"/>
              <a:t>Em</a:t>
            </a:r>
            <a:r>
              <a:rPr lang="en-US" sz="4400" b="1" dirty="0"/>
              <a:t>         D</a:t>
            </a:r>
          </a:p>
          <a:p>
            <a:pPr marL="0" indent="0">
              <a:buNone/>
            </a:pPr>
            <a:r>
              <a:rPr lang="en-US" sz="4400" dirty="0"/>
              <a:t>Fire before us, You're the brightest</a:t>
            </a:r>
          </a:p>
          <a:p>
            <a:pPr marL="0" indent="0">
              <a:buNone/>
            </a:pPr>
            <a:r>
              <a:rPr lang="en-US" sz="4400" b="1" dirty="0"/>
              <a:t>C             G          </a:t>
            </a:r>
            <a:r>
              <a:rPr lang="en-US" sz="4400" b="1" dirty="0" err="1"/>
              <a:t>Em</a:t>
            </a:r>
            <a:r>
              <a:rPr lang="en-US" sz="4400" b="1" dirty="0"/>
              <a:t>      D</a:t>
            </a:r>
          </a:p>
          <a:p>
            <a:pPr marL="0" indent="0">
              <a:buNone/>
            </a:pPr>
            <a:r>
              <a:rPr lang="en-US" sz="4400" dirty="0"/>
              <a:t>You will lead us through the storm</a:t>
            </a:r>
          </a:p>
        </p:txBody>
      </p:sp>
    </p:spTree>
    <p:extLst>
      <p:ext uri="{BB962C8B-B14F-4D97-AF65-F5344CB8AC3E}">
        <p14:creationId xmlns:p14="http://schemas.microsoft.com/office/powerpoint/2010/main" val="410924369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2213-2D03-4B3A-88B2-DAF1A4929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94637"/>
            <a:ext cx="10018713" cy="539656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b="1" dirty="0"/>
              <a:t>C                   G      </a:t>
            </a:r>
            <a:r>
              <a:rPr lang="en-US" sz="3600" b="1" dirty="0" err="1"/>
              <a:t>Em</a:t>
            </a:r>
            <a:r>
              <a:rPr lang="en-US" sz="3600" b="1" dirty="0"/>
              <a:t>      D</a:t>
            </a:r>
          </a:p>
          <a:p>
            <a:pPr marL="0" indent="0">
              <a:buNone/>
            </a:pPr>
            <a:r>
              <a:rPr lang="en-US" sz="3600" dirty="0"/>
              <a:t>My Lighthouse, My lighthouse</a:t>
            </a:r>
          </a:p>
          <a:p>
            <a:pPr marL="0" indent="0">
              <a:buNone/>
            </a:pPr>
            <a:r>
              <a:rPr lang="en-US" sz="3600" b="1" dirty="0"/>
              <a:t>C                   G         </a:t>
            </a:r>
            <a:r>
              <a:rPr lang="en-US" sz="3600" b="1" dirty="0" err="1"/>
              <a:t>Em</a:t>
            </a:r>
            <a:r>
              <a:rPr lang="en-US" sz="3600" b="1" dirty="0"/>
              <a:t>            D</a:t>
            </a:r>
          </a:p>
          <a:p>
            <a:pPr marL="0" indent="0">
              <a:buNone/>
            </a:pPr>
            <a:r>
              <a:rPr lang="en-US" sz="3600" dirty="0"/>
              <a:t>Shining in the darkness, I will follow You</a:t>
            </a:r>
          </a:p>
          <a:p>
            <a:pPr marL="0" indent="0">
              <a:buNone/>
            </a:pPr>
            <a:r>
              <a:rPr lang="en-US" sz="3600" b="1" dirty="0"/>
              <a:t>C              G       </a:t>
            </a:r>
            <a:r>
              <a:rPr lang="en-US" sz="3600" b="1" dirty="0" err="1"/>
              <a:t>Em</a:t>
            </a:r>
            <a:r>
              <a:rPr lang="en-US" sz="3600" b="1" dirty="0"/>
              <a:t>      D</a:t>
            </a:r>
          </a:p>
          <a:p>
            <a:pPr marL="0" indent="0">
              <a:buNone/>
            </a:pPr>
            <a:r>
              <a:rPr lang="en-US" sz="3600" dirty="0"/>
              <a:t>My Lighthouse, My Lighthouse</a:t>
            </a:r>
          </a:p>
          <a:p>
            <a:pPr marL="0" indent="0">
              <a:buNone/>
            </a:pPr>
            <a:r>
              <a:rPr lang="en-US" sz="3600" b="1" dirty="0"/>
              <a:t>C                              G        </a:t>
            </a:r>
            <a:r>
              <a:rPr lang="en-US" sz="3600" b="1" dirty="0" err="1"/>
              <a:t>Em</a:t>
            </a:r>
            <a:r>
              <a:rPr lang="en-US" sz="3600" b="1" dirty="0"/>
              <a:t>                        D              C       G    D</a:t>
            </a:r>
          </a:p>
          <a:p>
            <a:pPr marL="0" indent="0">
              <a:buNone/>
            </a:pPr>
            <a:r>
              <a:rPr lang="en-US" sz="3600" dirty="0"/>
              <a:t>I will trust the promise, You will carry me safe to shore (Oh-oh-oh-oh-oh)</a:t>
            </a:r>
          </a:p>
          <a:p>
            <a:pPr marL="0" indent="0">
              <a:buNone/>
            </a:pPr>
            <a:r>
              <a:rPr lang="en-US" sz="3600" b="1" dirty="0"/>
              <a:t>            C        G    D</a:t>
            </a:r>
          </a:p>
          <a:p>
            <a:pPr marL="0" indent="0">
              <a:buNone/>
            </a:pPr>
            <a:r>
              <a:rPr lang="en-US" sz="3600" dirty="0"/>
              <a:t>Safe to Shore (Oh-oh-oh-oh-oh)</a:t>
            </a:r>
          </a:p>
          <a:p>
            <a:pPr marL="0" indent="0">
              <a:buNone/>
            </a:pPr>
            <a:r>
              <a:rPr lang="en-US" sz="3600" b="1" dirty="0"/>
              <a:t>            C        G    D</a:t>
            </a:r>
          </a:p>
          <a:p>
            <a:pPr marL="0" indent="0">
              <a:buNone/>
            </a:pPr>
            <a:r>
              <a:rPr lang="en-US" sz="3600" dirty="0"/>
              <a:t>Safe to Shore (Oh-oh-oh-oh-oh)</a:t>
            </a:r>
          </a:p>
          <a:p>
            <a:pPr marL="0" indent="0">
              <a:buNone/>
            </a:pPr>
            <a:r>
              <a:rPr lang="en-US" sz="3600" b="1" dirty="0"/>
              <a:t>            G</a:t>
            </a:r>
          </a:p>
          <a:p>
            <a:pPr marL="0" indent="0">
              <a:buNone/>
            </a:pPr>
            <a:r>
              <a:rPr lang="en-US" sz="3600" dirty="0"/>
              <a:t>Safe to Shore</a:t>
            </a:r>
          </a:p>
        </p:txBody>
      </p:sp>
    </p:spTree>
    <p:extLst>
      <p:ext uri="{BB962C8B-B14F-4D97-AF65-F5344CB8AC3E}">
        <p14:creationId xmlns:p14="http://schemas.microsoft.com/office/powerpoint/2010/main" val="1058885624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2213-2D03-4B3A-88B2-DAF1A4929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94637"/>
            <a:ext cx="10018713" cy="5396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Only in God is my soul at rest</a:t>
            </a:r>
            <a:br>
              <a:rPr lang="en-US" sz="4000" dirty="0"/>
            </a:br>
            <a:r>
              <a:rPr lang="en-US" sz="4000" dirty="0"/>
              <a:t>In Him comes my salvation</a:t>
            </a:r>
            <a:br>
              <a:rPr lang="en-US" sz="4000" dirty="0"/>
            </a:br>
            <a:r>
              <a:rPr lang="en-US" sz="4000" dirty="0"/>
              <a:t>He only is my Rock</a:t>
            </a:r>
            <a:br>
              <a:rPr lang="en-US" sz="4000" dirty="0"/>
            </a:br>
            <a:r>
              <a:rPr lang="en-US" sz="4000" dirty="0"/>
              <a:t>My strength and my salvation</a:t>
            </a:r>
          </a:p>
        </p:txBody>
      </p:sp>
    </p:spTree>
    <p:extLst>
      <p:ext uri="{BB962C8B-B14F-4D97-AF65-F5344CB8AC3E}">
        <p14:creationId xmlns:p14="http://schemas.microsoft.com/office/powerpoint/2010/main" val="309046256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2213-2D03-4B3A-88B2-DAF1A4929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94637"/>
            <a:ext cx="10018713" cy="5396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My stronghold my Savior</a:t>
            </a:r>
            <a:br>
              <a:rPr lang="en-US" sz="4400" dirty="0"/>
            </a:br>
            <a:r>
              <a:rPr lang="en-US" sz="4400" dirty="0"/>
              <a:t>I shall not be afraid at all</a:t>
            </a:r>
            <a:br>
              <a:rPr lang="en-US" sz="4400" dirty="0"/>
            </a:br>
            <a:r>
              <a:rPr lang="en-US" sz="4400" dirty="0"/>
              <a:t>My stronghold my Savior</a:t>
            </a:r>
            <a:br>
              <a:rPr lang="en-US" sz="4400" dirty="0"/>
            </a:br>
            <a:r>
              <a:rPr lang="en-US" sz="4400" dirty="0"/>
              <a:t>I shall not be moved</a:t>
            </a:r>
          </a:p>
        </p:txBody>
      </p:sp>
    </p:spTree>
    <p:extLst>
      <p:ext uri="{BB962C8B-B14F-4D97-AF65-F5344CB8AC3E}">
        <p14:creationId xmlns:p14="http://schemas.microsoft.com/office/powerpoint/2010/main" val="1341691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0DD1B-9526-401E-83BC-33A4A56DF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D                G                           D         </a:t>
            </a:r>
          </a:p>
          <a:p>
            <a:pPr marL="0" indent="0">
              <a:buNone/>
            </a:pPr>
            <a:r>
              <a:rPr lang="en-US" sz="3600" dirty="0"/>
              <a:t>Father, May we be one in You</a:t>
            </a:r>
          </a:p>
          <a:p>
            <a:pPr marL="0" indent="0">
              <a:buNone/>
            </a:pPr>
            <a:r>
              <a:rPr lang="en-US" sz="3600" b="1" dirty="0"/>
              <a:t>G                                         D            </a:t>
            </a:r>
          </a:p>
          <a:p>
            <a:pPr marL="0" indent="0">
              <a:buNone/>
            </a:pPr>
            <a:r>
              <a:rPr lang="en-US" sz="3600" dirty="0"/>
              <a:t>May we be one in You</a:t>
            </a:r>
          </a:p>
          <a:p>
            <a:pPr marL="0" indent="0">
              <a:buNone/>
            </a:pPr>
            <a:r>
              <a:rPr lang="en-US" sz="3600" b="1" dirty="0"/>
              <a:t>G                   D  </a:t>
            </a:r>
          </a:p>
          <a:p>
            <a:pPr marL="0" indent="0">
              <a:buNone/>
            </a:pPr>
            <a:r>
              <a:rPr lang="en-US" sz="3600" dirty="0"/>
              <a:t>As He is in You</a:t>
            </a:r>
          </a:p>
          <a:p>
            <a:pPr marL="0" indent="0">
              <a:buNone/>
            </a:pPr>
            <a:r>
              <a:rPr lang="en-US" sz="3600" b="1" dirty="0"/>
              <a:t>G               D     G   </a:t>
            </a:r>
          </a:p>
          <a:p>
            <a:pPr marL="0" indent="0">
              <a:buNone/>
            </a:pPr>
            <a:r>
              <a:rPr lang="en-US" sz="3600" dirty="0"/>
              <a:t>And You are in Him</a:t>
            </a:r>
          </a:p>
        </p:txBody>
      </p:sp>
    </p:spTree>
    <p:extLst>
      <p:ext uri="{BB962C8B-B14F-4D97-AF65-F5344CB8AC3E}">
        <p14:creationId xmlns:p14="http://schemas.microsoft.com/office/powerpoint/2010/main" val="2660587273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2213-2D03-4B3A-88B2-DAF1A4929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94637"/>
            <a:ext cx="10018713" cy="5396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Only in God is found safety</a:t>
            </a:r>
            <a:br>
              <a:rPr lang="en-US" sz="4400" dirty="0"/>
            </a:br>
            <a:r>
              <a:rPr lang="en-US" sz="4400" dirty="0"/>
              <a:t>When the enemy pursues me</a:t>
            </a:r>
            <a:br>
              <a:rPr lang="en-US" sz="4400" dirty="0"/>
            </a:br>
            <a:r>
              <a:rPr lang="en-US" sz="4400" dirty="0"/>
              <a:t>Only in God is found glory</a:t>
            </a:r>
            <a:br>
              <a:rPr lang="en-US" sz="4400" dirty="0"/>
            </a:br>
            <a:r>
              <a:rPr lang="en-US" sz="4400" dirty="0"/>
              <a:t>When I am found meek and found lowly</a:t>
            </a:r>
          </a:p>
        </p:txBody>
      </p:sp>
    </p:spTree>
    <p:extLst>
      <p:ext uri="{BB962C8B-B14F-4D97-AF65-F5344CB8AC3E}">
        <p14:creationId xmlns:p14="http://schemas.microsoft.com/office/powerpoint/2010/main" val="402368675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2213-2D03-4B3A-88B2-DAF1A4929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94637"/>
            <a:ext cx="10018713" cy="5396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My stronghold my Savior</a:t>
            </a:r>
            <a:br>
              <a:rPr lang="en-US" sz="4400" dirty="0"/>
            </a:br>
            <a:r>
              <a:rPr lang="en-US" sz="4400" dirty="0"/>
              <a:t>I shall not be afraid at all</a:t>
            </a:r>
            <a:br>
              <a:rPr lang="en-US" sz="4400" dirty="0"/>
            </a:br>
            <a:r>
              <a:rPr lang="en-US" sz="4400" dirty="0"/>
              <a:t>My stronghold my Savior</a:t>
            </a:r>
            <a:br>
              <a:rPr lang="en-US" sz="4400" dirty="0"/>
            </a:br>
            <a:r>
              <a:rPr lang="en-US" sz="4400" dirty="0"/>
              <a:t>I shall not be moved</a:t>
            </a:r>
          </a:p>
        </p:txBody>
      </p:sp>
    </p:spTree>
    <p:extLst>
      <p:ext uri="{BB962C8B-B14F-4D97-AF65-F5344CB8AC3E}">
        <p14:creationId xmlns:p14="http://schemas.microsoft.com/office/powerpoint/2010/main" val="191803091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D34E4-A092-4AC5-98F1-B80CB8EB8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71639"/>
            <a:ext cx="10018713" cy="5319562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                       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Em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 lean not on my own understanding,</a:t>
            </a:r>
          </a:p>
          <a:p>
            <a:pPr marL="0" indent="0" algn="ctr">
              <a:buNone/>
              <a:defRPr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 C                            G</a:t>
            </a:r>
          </a:p>
          <a:p>
            <a:pPr marL="0" indent="0" algn="ctr"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My life is in the hands of the maker of heaven(Repeat)</a:t>
            </a:r>
            <a:endParaRPr lang="en-US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3293984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D34E4-A092-4AC5-98F1-B80CB8EB8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71639"/>
            <a:ext cx="10018713" cy="5319562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G</a:t>
            </a:r>
          </a:p>
          <a:p>
            <a:pPr marL="0" indent="0" algn="ctr"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 Give it all to you God,  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Em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                            C                 G</a:t>
            </a:r>
          </a:p>
          <a:p>
            <a:pPr marL="0" indent="0" algn="ctr"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Trusting that you'll make something beautiful out of me(Repeat)</a:t>
            </a:r>
            <a:endParaRPr lang="en-US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16740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D34E4-A092-4AC5-98F1-B80CB8EB8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71639"/>
            <a:ext cx="10018713" cy="5319562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                       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Em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 lean not on my own understanding,</a:t>
            </a:r>
          </a:p>
          <a:p>
            <a:pPr marL="0" indent="0" algn="ctr"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 C                            G</a:t>
            </a:r>
          </a:p>
          <a:p>
            <a:pPr marL="0" indent="0" algn="ctr"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My life is in the hands of the maker of heaven(Repeat)</a:t>
            </a:r>
            <a:endParaRPr lang="en-US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44112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D34E4-A092-4AC5-98F1-B80CB8EB8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71639"/>
            <a:ext cx="10018713" cy="5319562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G</a:t>
            </a:r>
          </a:p>
          <a:p>
            <a:pPr marL="0" indent="0" algn="ctr"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 Give it all to you God,  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Em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                            C                 G</a:t>
            </a:r>
          </a:p>
          <a:p>
            <a:pPr marL="0" indent="0" algn="ctr"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Trusting that you'll make something beautiful out of me(Repeat)</a:t>
            </a:r>
            <a:endParaRPr lang="en-US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67148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D34E4-A092-4AC5-98F1-B80CB8EB8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71639"/>
            <a:ext cx="10018713" cy="5319562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                       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Em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 lean not on my own understanding,</a:t>
            </a:r>
          </a:p>
          <a:p>
            <a:pPr marL="0" indent="0" algn="ctr"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 C                            G</a:t>
            </a:r>
          </a:p>
          <a:p>
            <a:pPr marL="0" indent="0" algn="ctr"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My life is in the hands of the maker of heaven(Repeat)</a:t>
            </a:r>
            <a:endParaRPr lang="en-US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08683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D34E4-A092-4AC5-98F1-B80CB8EB8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71639"/>
            <a:ext cx="10018713" cy="5319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 say Pharaoh, Pharaoh</a:t>
            </a:r>
            <a:br>
              <a:rPr lang="en-US" sz="3600" dirty="0"/>
            </a:br>
            <a:r>
              <a:rPr lang="en-US" sz="3600" dirty="0"/>
              <a:t>Oh baby let my people go!</a:t>
            </a:r>
            <a:br>
              <a:rPr lang="en-US" sz="3600" dirty="0"/>
            </a:br>
            <a:r>
              <a:rPr lang="en-US" sz="3600" dirty="0"/>
              <a:t>Huh! Yeah, yeah, yeah</a:t>
            </a:r>
            <a:br>
              <a:rPr lang="en-US" sz="3600" dirty="0"/>
            </a:br>
            <a:r>
              <a:rPr lang="en-US" sz="3600" dirty="0"/>
              <a:t>I say Pharaoh, Pharaoh</a:t>
            </a:r>
            <a:br>
              <a:rPr lang="en-US" sz="3600" dirty="0"/>
            </a:br>
            <a:r>
              <a:rPr lang="en-US" sz="3600" dirty="0"/>
              <a:t>Oh baby let my people go!</a:t>
            </a:r>
            <a:br>
              <a:rPr lang="en-US" sz="3600" dirty="0"/>
            </a:br>
            <a:r>
              <a:rPr lang="en-US" sz="3600" dirty="0"/>
              <a:t>Huh! Yeah, yeah, yeah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6002592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D34E4-A092-4AC5-98F1-B80CB8EB8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71639"/>
            <a:ext cx="10018713" cy="5319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Well, a burning bush told me just the other day</a:t>
            </a:r>
            <a:br>
              <a:rPr lang="en-US" sz="3600" dirty="0"/>
            </a:br>
            <a:r>
              <a:rPr lang="en-US" sz="3600" dirty="0"/>
              <a:t>That I should come over here and say</a:t>
            </a:r>
            <a:br>
              <a:rPr lang="en-US" sz="3600" dirty="0"/>
            </a:br>
            <a:r>
              <a:rPr lang="en-US" sz="3600" dirty="0"/>
              <a:t>Got to get my people out of Pharaoh's hand</a:t>
            </a:r>
            <a:br>
              <a:rPr lang="en-US" sz="3600" dirty="0"/>
            </a:br>
            <a:r>
              <a:rPr lang="en-US" sz="3600" dirty="0"/>
              <a:t>And lead them on over to the Promised Land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36987550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D34E4-A092-4AC5-98F1-B80CB8EB8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71639"/>
            <a:ext cx="10018713" cy="5319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 say Pharaoh, Pharaoh</a:t>
            </a:r>
            <a:br>
              <a:rPr lang="en-US" sz="3600" dirty="0"/>
            </a:br>
            <a:r>
              <a:rPr lang="en-US" sz="3600" dirty="0"/>
              <a:t>Oh baby let my people go!</a:t>
            </a:r>
            <a:br>
              <a:rPr lang="en-US" sz="3600" dirty="0"/>
            </a:br>
            <a:r>
              <a:rPr lang="en-US" sz="3600" dirty="0"/>
              <a:t>Huh! Yeah, yeah, yeah</a:t>
            </a:r>
            <a:br>
              <a:rPr lang="en-US" sz="3600" dirty="0"/>
            </a:br>
            <a:r>
              <a:rPr lang="en-US" sz="3600" dirty="0"/>
              <a:t>I say Pharaoh, Pharaoh</a:t>
            </a:r>
            <a:br>
              <a:rPr lang="en-US" sz="3600" dirty="0"/>
            </a:br>
            <a:r>
              <a:rPr lang="en-US" sz="3600" dirty="0"/>
              <a:t>Oh baby let my people go!</a:t>
            </a:r>
            <a:br>
              <a:rPr lang="en-US" sz="3600" dirty="0"/>
            </a:br>
            <a:r>
              <a:rPr lang="en-US" sz="3600" dirty="0"/>
              <a:t>Huh! Yeah, yeah, yeah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63714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0DD1B-9526-401E-83BC-33A4A56DF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6495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E         A                  E            </a:t>
            </a:r>
          </a:p>
          <a:p>
            <a:pPr marL="0" indent="0">
              <a:buNone/>
            </a:pPr>
            <a:r>
              <a:rPr lang="en-US" sz="3200" dirty="0"/>
              <a:t>Glory, Glory and Praise to You</a:t>
            </a:r>
          </a:p>
          <a:p>
            <a:pPr marL="0" indent="0">
              <a:buNone/>
            </a:pPr>
            <a:r>
              <a:rPr lang="en-US" sz="3200" b="1" dirty="0"/>
              <a:t>A                     E            </a:t>
            </a:r>
          </a:p>
          <a:p>
            <a:pPr marL="0" indent="0">
              <a:buNone/>
            </a:pPr>
            <a:r>
              <a:rPr lang="en-US" sz="3200" dirty="0"/>
              <a:t>Glory and Praise to You</a:t>
            </a:r>
          </a:p>
          <a:p>
            <a:pPr marL="0" indent="0">
              <a:buNone/>
            </a:pPr>
            <a:r>
              <a:rPr lang="en-US" sz="3200" b="1" dirty="0"/>
              <a:t>A                E    </a:t>
            </a:r>
          </a:p>
          <a:p>
            <a:pPr marL="0" indent="0">
              <a:buNone/>
            </a:pPr>
            <a:r>
              <a:rPr lang="en-US" sz="3200" dirty="0"/>
              <a:t>Forever Amen</a:t>
            </a:r>
          </a:p>
          <a:p>
            <a:pPr marL="0" indent="0">
              <a:buNone/>
            </a:pPr>
            <a:r>
              <a:rPr lang="en-US" sz="3200" b="1" dirty="0"/>
              <a:t>A               E      A </a:t>
            </a:r>
          </a:p>
          <a:p>
            <a:pPr marL="0" indent="0">
              <a:buNone/>
            </a:pPr>
            <a:r>
              <a:rPr lang="en-US" sz="3200" dirty="0"/>
              <a:t>Forever Amen</a:t>
            </a:r>
          </a:p>
          <a:p>
            <a:pPr marL="0" indent="0">
              <a:buNone/>
            </a:pPr>
            <a:r>
              <a:rPr lang="en-US" sz="3200" b="1" dirty="0"/>
              <a:t>E     </a:t>
            </a:r>
          </a:p>
          <a:p>
            <a:pPr marL="0" indent="0">
              <a:buNone/>
            </a:pPr>
            <a:r>
              <a:rPr lang="en-US" sz="3200" dirty="0"/>
              <a:t>ABBA!!</a:t>
            </a:r>
          </a:p>
        </p:txBody>
      </p:sp>
    </p:spTree>
    <p:extLst>
      <p:ext uri="{BB962C8B-B14F-4D97-AF65-F5344CB8AC3E}">
        <p14:creationId xmlns:p14="http://schemas.microsoft.com/office/powerpoint/2010/main" val="2143040851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D34E4-A092-4AC5-98F1-B80CB8EB8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71639"/>
            <a:ext cx="10018713" cy="5319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Well, all of God's people </a:t>
            </a:r>
            <a:r>
              <a:rPr lang="en-US" sz="4000" dirty="0" err="1"/>
              <a:t>come’n</a:t>
            </a:r>
            <a:r>
              <a:rPr lang="en-US" sz="4000" dirty="0"/>
              <a:t> to the Red Sea</a:t>
            </a:r>
            <a:br>
              <a:rPr lang="en-US" sz="4000" dirty="0"/>
            </a:br>
            <a:r>
              <a:rPr lang="en-US" sz="4000" dirty="0"/>
              <a:t>And Pharaoh's army coming after me</a:t>
            </a:r>
            <a:br>
              <a:rPr lang="en-US" sz="4000" dirty="0"/>
            </a:br>
            <a:r>
              <a:rPr lang="en-US" sz="4000" dirty="0"/>
              <a:t>I raised my rod, stuck it in the sand</a:t>
            </a:r>
            <a:br>
              <a:rPr lang="en-US" sz="4000" dirty="0"/>
            </a:br>
            <a:r>
              <a:rPr lang="en-US" sz="4000" dirty="0"/>
              <a:t>And all of God's people walked across dry land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04635208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D34E4-A092-4AC5-98F1-B80CB8EB8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71639"/>
            <a:ext cx="10018713" cy="5319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 say Pharaoh, Pharaoh</a:t>
            </a:r>
            <a:br>
              <a:rPr lang="en-US" sz="3600" dirty="0"/>
            </a:br>
            <a:r>
              <a:rPr lang="en-US" sz="3600" dirty="0"/>
              <a:t>Oh baby let my people go!</a:t>
            </a:r>
            <a:br>
              <a:rPr lang="en-US" sz="3600" dirty="0"/>
            </a:br>
            <a:r>
              <a:rPr lang="en-US" sz="3600" dirty="0"/>
              <a:t>Huh! Yeah, yeah, yeah</a:t>
            </a:r>
            <a:br>
              <a:rPr lang="en-US" sz="3600" dirty="0"/>
            </a:br>
            <a:r>
              <a:rPr lang="en-US" sz="3600" dirty="0"/>
              <a:t>I say Pharaoh, Pharaoh</a:t>
            </a:r>
            <a:br>
              <a:rPr lang="en-US" sz="3600" dirty="0"/>
            </a:br>
            <a:r>
              <a:rPr lang="en-US" sz="3600" dirty="0"/>
              <a:t>Oh baby let my people go!</a:t>
            </a:r>
            <a:br>
              <a:rPr lang="en-US" sz="3600" dirty="0"/>
            </a:br>
            <a:r>
              <a:rPr lang="en-US" sz="3600" dirty="0"/>
              <a:t>Huh! Yeah, yeah, yeah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0890897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D34E4-A092-4AC5-98F1-B80CB8EB8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71639"/>
            <a:ext cx="10018713" cy="5319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Well, all of Pharaoh's army was coming too</a:t>
            </a:r>
            <a:br>
              <a:rPr lang="en-US" sz="4000" dirty="0"/>
            </a:br>
            <a:r>
              <a:rPr lang="en-US" sz="4000" dirty="0"/>
              <a:t>So what do you think that I did do?</a:t>
            </a:r>
            <a:br>
              <a:rPr lang="en-US" sz="4000" dirty="0"/>
            </a:br>
            <a:r>
              <a:rPr lang="en-US" sz="4000" dirty="0"/>
              <a:t>I raised my rod and cleared my throat</a:t>
            </a:r>
            <a:br>
              <a:rPr lang="en-US" sz="4000" dirty="0"/>
            </a:br>
            <a:r>
              <a:rPr lang="en-US" sz="4000" dirty="0"/>
              <a:t>And all of Pharaoh's army did the dead man's float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14289374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D34E4-A092-4AC5-98F1-B80CB8EB8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71639"/>
            <a:ext cx="10018713" cy="5319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 say Pharaoh, Pharaoh</a:t>
            </a:r>
            <a:br>
              <a:rPr lang="en-US" sz="3600" dirty="0"/>
            </a:br>
            <a:r>
              <a:rPr lang="en-US" sz="3600" dirty="0"/>
              <a:t>Oh baby let my people go!</a:t>
            </a:r>
            <a:br>
              <a:rPr lang="en-US" sz="3600" dirty="0"/>
            </a:br>
            <a:r>
              <a:rPr lang="en-US" sz="3600" dirty="0"/>
              <a:t>Huh! Yeah, yeah, yeah</a:t>
            </a:r>
            <a:br>
              <a:rPr lang="en-US" sz="3600" dirty="0"/>
            </a:br>
            <a:r>
              <a:rPr lang="en-US" sz="3600" dirty="0"/>
              <a:t>I say Pharaoh, Pharaoh</a:t>
            </a:r>
            <a:br>
              <a:rPr lang="en-US" sz="3600" dirty="0"/>
            </a:br>
            <a:r>
              <a:rPr lang="en-US" sz="3600" dirty="0"/>
              <a:t>Oh baby let my people go!</a:t>
            </a:r>
            <a:br>
              <a:rPr lang="en-US" sz="3600" dirty="0"/>
            </a:br>
            <a:r>
              <a:rPr lang="en-US" sz="3600" dirty="0"/>
              <a:t>Huh! Yeah, yeah, yeah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1265747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D34E4-A092-4AC5-98F1-B80CB8EB8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71639"/>
            <a:ext cx="6480595" cy="53195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G</a:t>
            </a:r>
            <a:br>
              <a:rPr lang="en-US" sz="3200" dirty="0"/>
            </a:br>
            <a:r>
              <a:rPr lang="en-US" sz="3200" dirty="0"/>
              <a:t>No place I’d rather be</a:t>
            </a:r>
            <a:br>
              <a:rPr lang="en-US" sz="3200" dirty="0"/>
            </a:br>
            <a:r>
              <a:rPr lang="en-US" sz="3200" b="1" dirty="0"/>
              <a:t>Cadd9</a:t>
            </a:r>
            <a:br>
              <a:rPr lang="en-US" sz="3200" dirty="0"/>
            </a:br>
            <a:r>
              <a:rPr lang="en-US" sz="3200" dirty="0"/>
              <a:t>No place I’d rather be</a:t>
            </a:r>
            <a:br>
              <a:rPr lang="en-US" sz="3200" dirty="0"/>
            </a:br>
            <a:r>
              <a:rPr lang="en-US" sz="3200" b="1" dirty="0"/>
              <a:t>G</a:t>
            </a:r>
            <a:br>
              <a:rPr lang="en-US" sz="3200" dirty="0"/>
            </a:br>
            <a:r>
              <a:rPr lang="en-US" sz="3200" dirty="0"/>
              <a:t>No place I’d rather be</a:t>
            </a:r>
            <a:br>
              <a:rPr lang="en-US" sz="3200" dirty="0"/>
            </a:br>
            <a:r>
              <a:rPr lang="en-US" sz="3200" b="1" dirty="0"/>
              <a:t>Cadd9</a:t>
            </a:r>
            <a:br>
              <a:rPr lang="en-US" sz="3200" dirty="0"/>
            </a:br>
            <a:r>
              <a:rPr lang="en-US" sz="3200" dirty="0"/>
              <a:t>Then here in Your love, </a:t>
            </a:r>
          </a:p>
          <a:p>
            <a:pPr marL="0" indent="0">
              <a:buNone/>
            </a:pPr>
            <a:r>
              <a:rPr lang="en-US" sz="3200" dirty="0"/>
              <a:t>here in Your love</a:t>
            </a:r>
          </a:p>
          <a:p>
            <a:pPr marL="0" indent="0">
              <a:buNone/>
            </a:pPr>
            <a:r>
              <a:rPr lang="en-US" sz="4000" dirty="0"/>
              <a:t>2x</a:t>
            </a:r>
            <a:endParaRPr lang="en-US" sz="6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32FB1A-8043-4B1F-9CF5-1323FFC28A2A}"/>
              </a:ext>
            </a:extLst>
          </p:cNvPr>
          <p:cNvSpPr txBox="1"/>
          <p:nvPr/>
        </p:nvSpPr>
        <p:spPr>
          <a:xfrm>
            <a:off x="8115300" y="381000"/>
            <a:ext cx="3387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Capo 5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DB3E533-791B-47DE-A7AF-74D1E6827FF6}"/>
              </a:ext>
            </a:extLst>
          </p:cNvPr>
          <p:cNvSpPr txBox="1">
            <a:spLocks/>
          </p:cNvSpPr>
          <p:nvPr/>
        </p:nvSpPr>
        <p:spPr>
          <a:xfrm>
            <a:off x="7101809" y="293573"/>
            <a:ext cx="5090191" cy="5319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b="1" dirty="0"/>
              <a:t>G</a:t>
            </a:r>
            <a:br>
              <a:rPr lang="en-US" sz="2800" dirty="0"/>
            </a:br>
            <a:r>
              <a:rPr lang="en-US" sz="2800" dirty="0"/>
              <a:t>So set a fire down in my soul</a:t>
            </a:r>
            <a:br>
              <a:rPr lang="en-US" sz="2800" dirty="0"/>
            </a:br>
            <a:r>
              <a:rPr lang="en-US" sz="2800" b="1" dirty="0"/>
              <a:t>Cadd9</a:t>
            </a:r>
            <a:br>
              <a:rPr lang="en-US" sz="2800" dirty="0"/>
            </a:br>
            <a:r>
              <a:rPr lang="en-US" sz="2800" dirty="0"/>
              <a:t>That I can't contain and I can't control</a:t>
            </a:r>
            <a:br>
              <a:rPr lang="en-US" sz="2800" dirty="0"/>
            </a:br>
            <a:r>
              <a:rPr lang="en-US" sz="2800" b="1" dirty="0" err="1"/>
              <a:t>Em</a:t>
            </a:r>
            <a:r>
              <a:rPr lang="en-US" sz="2800" b="1" dirty="0"/>
              <a:t>                                            Cadd9</a:t>
            </a:r>
            <a:br>
              <a:rPr lang="en-US" sz="2800" dirty="0"/>
            </a:br>
            <a:r>
              <a:rPr lang="en-US" sz="2800" dirty="0"/>
              <a:t>I want more of You God, I want more of You God</a:t>
            </a:r>
          </a:p>
          <a:p>
            <a:pPr marL="0" indent="0">
              <a:buFont typeface="Arial"/>
              <a:buNone/>
            </a:pPr>
            <a:r>
              <a:rPr lang="en-US" sz="4000" dirty="0"/>
              <a:t>2x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945713908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D34E4-A092-4AC5-98F1-B80CB8EB8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71639"/>
            <a:ext cx="10018713" cy="5319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G</a:t>
            </a:r>
            <a:br>
              <a:rPr lang="en-US" sz="4000" dirty="0"/>
            </a:br>
            <a:r>
              <a:rPr lang="en-US" sz="4000" dirty="0"/>
              <a:t>Set a fire down in my soul</a:t>
            </a:r>
            <a:br>
              <a:rPr lang="en-US" sz="4000" dirty="0"/>
            </a:br>
            <a:r>
              <a:rPr lang="en-US" sz="4000" dirty="0"/>
              <a:t>Cadd9</a:t>
            </a:r>
            <a:br>
              <a:rPr lang="en-US" sz="4000" dirty="0"/>
            </a:br>
            <a:r>
              <a:rPr lang="en-US" sz="4000" dirty="0"/>
              <a:t>That I can't contain and I can't control</a:t>
            </a:r>
            <a:br>
              <a:rPr lang="en-US" sz="4000" dirty="0"/>
            </a:br>
            <a:r>
              <a:rPr lang="en-US" sz="4000" dirty="0" err="1"/>
              <a:t>Em</a:t>
            </a:r>
            <a:r>
              <a:rPr lang="en-US" sz="4000" dirty="0"/>
              <a:t>                                            Cadd9</a:t>
            </a:r>
            <a:br>
              <a:rPr lang="en-US" sz="4000" dirty="0"/>
            </a:br>
            <a:r>
              <a:rPr lang="en-US" sz="4000" dirty="0"/>
              <a:t>I want more of You God, I want more of You God</a:t>
            </a:r>
          </a:p>
          <a:p>
            <a:pPr marL="0" indent="0">
              <a:buNone/>
            </a:pPr>
            <a:r>
              <a:rPr lang="en-US" sz="4000" dirty="0"/>
              <a:t>2x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6865204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D34E4-A092-4AC5-98F1-B80CB8EB8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71639"/>
            <a:ext cx="10018713" cy="5319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No place I would rather be</a:t>
            </a:r>
            <a:br>
              <a:rPr lang="en-US" sz="4000" dirty="0"/>
            </a:br>
            <a:r>
              <a:rPr lang="en-US" sz="4000" dirty="0"/>
              <a:t>No place I would rather be</a:t>
            </a:r>
            <a:br>
              <a:rPr lang="en-US" sz="4000" dirty="0"/>
            </a:br>
            <a:r>
              <a:rPr lang="en-US" sz="4000" dirty="0"/>
              <a:t>No place I would rather be</a:t>
            </a:r>
            <a:br>
              <a:rPr lang="en-US" sz="4000" dirty="0"/>
            </a:br>
            <a:r>
              <a:rPr lang="en-US" sz="4000" dirty="0"/>
              <a:t>Then here in Your love, here in Your love</a:t>
            </a:r>
          </a:p>
          <a:p>
            <a:pPr marL="0" indent="0">
              <a:buNone/>
            </a:pPr>
            <a:r>
              <a:rPr lang="en-US" sz="4000" dirty="0"/>
              <a:t>2x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133608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D34E4-A092-4AC5-98F1-B80CB8EB8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71639"/>
            <a:ext cx="10018713" cy="5319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Set a fire down in my soul</a:t>
            </a:r>
            <a:br>
              <a:rPr lang="en-US" sz="4000" dirty="0"/>
            </a:br>
            <a:r>
              <a:rPr lang="en-US" sz="4000" dirty="0"/>
              <a:t>That I can't contain and I can't control</a:t>
            </a:r>
            <a:br>
              <a:rPr lang="en-US" sz="4000" dirty="0"/>
            </a:br>
            <a:r>
              <a:rPr lang="en-US" sz="4000" dirty="0"/>
              <a:t>I want more of You God, I want more of You God</a:t>
            </a:r>
          </a:p>
          <a:p>
            <a:pPr marL="0" indent="0">
              <a:buNone/>
            </a:pPr>
            <a:r>
              <a:rPr lang="en-US" sz="4000" dirty="0"/>
              <a:t>2x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450027561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D34E4-A092-4AC5-98F1-B80CB8EB8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71639"/>
            <a:ext cx="10018713" cy="5319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No place I would rather be</a:t>
            </a:r>
            <a:br>
              <a:rPr lang="en-US" sz="4000" dirty="0"/>
            </a:br>
            <a:r>
              <a:rPr lang="en-US" sz="4000" dirty="0"/>
              <a:t>No place I would rather be</a:t>
            </a:r>
            <a:br>
              <a:rPr lang="en-US" sz="4000" dirty="0"/>
            </a:br>
            <a:r>
              <a:rPr lang="en-US" sz="4000" dirty="0"/>
              <a:t>No place I would rather be</a:t>
            </a:r>
            <a:br>
              <a:rPr lang="en-US" sz="4000" dirty="0"/>
            </a:br>
            <a:r>
              <a:rPr lang="en-US" sz="4000" dirty="0"/>
              <a:t>Then here in Your love, here in Your love</a:t>
            </a:r>
          </a:p>
          <a:p>
            <a:pPr marL="0" indent="0">
              <a:buNone/>
            </a:pPr>
            <a:r>
              <a:rPr lang="en-US" sz="4000" dirty="0"/>
              <a:t>2x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43406090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4B260-EA2A-4AEA-A8B2-BE86EFA11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89273"/>
            <a:ext cx="10018713" cy="5001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In your ocean I'm ankle deep</a:t>
            </a:r>
            <a:br>
              <a:rPr lang="en-US" sz="3200" dirty="0"/>
            </a:br>
            <a:r>
              <a:rPr lang="en-US" sz="3200" dirty="0"/>
              <a:t>I feel the waves crashing on my feet</a:t>
            </a:r>
            <a:br>
              <a:rPr lang="en-US" sz="3200" dirty="0"/>
            </a:br>
            <a:r>
              <a:rPr lang="en-US" sz="3200" dirty="0"/>
              <a:t>It's like I know where I need to be</a:t>
            </a:r>
            <a:br>
              <a:rPr lang="en-US" sz="3200" dirty="0"/>
            </a:br>
            <a:r>
              <a:rPr lang="en-US" sz="3200" dirty="0"/>
              <a:t>But I can't figure out, yeah, I can't figure out</a:t>
            </a:r>
            <a:br>
              <a:rPr lang="en-US" sz="3200" dirty="0"/>
            </a:br>
            <a:r>
              <a:rPr lang="en-US" sz="3200" dirty="0"/>
              <a:t>Just how much air I will need to breathe</a:t>
            </a:r>
            <a:br>
              <a:rPr lang="en-US" sz="3200" dirty="0"/>
            </a:br>
            <a:r>
              <a:rPr lang="en-US" sz="3200" dirty="0"/>
              <a:t>When your tide rushes over me</a:t>
            </a:r>
            <a:br>
              <a:rPr lang="en-US" sz="3200" dirty="0"/>
            </a:br>
            <a:r>
              <a:rPr lang="en-US" sz="3200" dirty="0"/>
              <a:t>There's only one way to figure out</a:t>
            </a:r>
            <a:br>
              <a:rPr lang="en-US" sz="3200" dirty="0"/>
            </a:br>
            <a:r>
              <a:rPr lang="en-US" sz="3200" dirty="0"/>
              <a:t>But will you let me drown?</a:t>
            </a:r>
            <a:br>
              <a:rPr lang="en-US" sz="3200" dirty="0"/>
            </a:br>
            <a:r>
              <a:rPr lang="en-US" sz="3200" dirty="0"/>
              <a:t>Yeah will you let me drown?</a:t>
            </a:r>
          </a:p>
        </p:txBody>
      </p:sp>
    </p:spTree>
    <p:extLst>
      <p:ext uri="{BB962C8B-B14F-4D97-AF65-F5344CB8AC3E}">
        <p14:creationId xmlns:p14="http://schemas.microsoft.com/office/powerpoint/2010/main" val="4209558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0CCD-B5C6-4509-9AB4-777CA11F4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57D46-9075-41BC-A3F5-6FFA4D412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10073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4B260-EA2A-4AEA-A8B2-BE86EFA11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89273"/>
            <a:ext cx="10018713" cy="50019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And hey now, this is my desire</a:t>
            </a:r>
            <a:br>
              <a:rPr lang="en-US" sz="3600" dirty="0"/>
            </a:br>
            <a:r>
              <a:rPr lang="en-US" sz="3600" dirty="0"/>
              <a:t>Consume me like a fire</a:t>
            </a:r>
            <a:br>
              <a:rPr lang="en-US" sz="3600" dirty="0"/>
            </a:br>
            <a:r>
              <a:rPr lang="en-US" sz="3600" dirty="0" err="1"/>
              <a:t>'Cause</a:t>
            </a:r>
            <a:r>
              <a:rPr lang="en-US" sz="3600" dirty="0"/>
              <a:t> I just want something beautiful to touch me</a:t>
            </a:r>
            <a:br>
              <a:rPr lang="en-US" sz="3600" dirty="0"/>
            </a:br>
            <a:r>
              <a:rPr lang="en-US" sz="3600" dirty="0"/>
              <a:t>I know that I'm in reach</a:t>
            </a:r>
            <a:br>
              <a:rPr lang="en-US" sz="3600" dirty="0"/>
            </a:br>
            <a:r>
              <a:rPr lang="en-US" sz="3600" dirty="0" err="1"/>
              <a:t>'Cause</a:t>
            </a:r>
            <a:r>
              <a:rPr lang="en-US" sz="3600" dirty="0"/>
              <a:t> I am down on my knees</a:t>
            </a:r>
            <a:br>
              <a:rPr lang="en-US" sz="3600" dirty="0"/>
            </a:br>
            <a:r>
              <a:rPr lang="en-US" sz="3600" dirty="0"/>
              <a:t>And waiting for something beautiful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4400" dirty="0"/>
              <a:t>Oh-oh-oh-oh, something beautiful</a:t>
            </a:r>
            <a:endParaRPr lang="en-US" sz="66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79424570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4B260-EA2A-4AEA-A8B2-BE86EFA11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89273"/>
            <a:ext cx="10018713" cy="5001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And the water is rising quick</a:t>
            </a:r>
            <a:br>
              <a:rPr lang="en-US" sz="4000" dirty="0"/>
            </a:br>
            <a:r>
              <a:rPr lang="en-US" sz="4000" dirty="0"/>
              <a:t>And for years I was scared of it</a:t>
            </a:r>
            <a:br>
              <a:rPr lang="en-US" sz="4000" dirty="0"/>
            </a:br>
            <a:r>
              <a:rPr lang="en-US" sz="4000" dirty="0"/>
              <a:t>We can't be sure when it will subside</a:t>
            </a:r>
            <a:br>
              <a:rPr lang="en-US" sz="4000" dirty="0"/>
            </a:br>
            <a:r>
              <a:rPr lang="en-US" sz="4000" dirty="0"/>
              <a:t>So I won't leave your side</a:t>
            </a:r>
            <a:br>
              <a:rPr lang="en-US" sz="4000" dirty="0"/>
            </a:br>
            <a:r>
              <a:rPr lang="en-US" sz="4000" dirty="0"/>
              <a:t>No, I can't leave your side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97973265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4B260-EA2A-4AEA-A8B2-BE86EFA11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89273"/>
            <a:ext cx="10018713" cy="50019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And hey now, this is my desire</a:t>
            </a:r>
            <a:br>
              <a:rPr lang="en-US" sz="3600" dirty="0"/>
            </a:br>
            <a:r>
              <a:rPr lang="en-US" sz="3600" dirty="0"/>
              <a:t>Consume me like a fire</a:t>
            </a:r>
            <a:br>
              <a:rPr lang="en-US" sz="3600" dirty="0"/>
            </a:br>
            <a:r>
              <a:rPr lang="en-US" sz="3600" dirty="0" err="1"/>
              <a:t>'Cause</a:t>
            </a:r>
            <a:r>
              <a:rPr lang="en-US" sz="3600" dirty="0"/>
              <a:t> I just want something beautiful to touch me</a:t>
            </a:r>
            <a:br>
              <a:rPr lang="en-US" sz="3600" dirty="0"/>
            </a:br>
            <a:r>
              <a:rPr lang="en-US" sz="3600" dirty="0"/>
              <a:t>I know that I'm in reach</a:t>
            </a:r>
            <a:br>
              <a:rPr lang="en-US" sz="3600" dirty="0"/>
            </a:br>
            <a:r>
              <a:rPr lang="en-US" sz="3600" dirty="0" err="1"/>
              <a:t>'Cause</a:t>
            </a:r>
            <a:r>
              <a:rPr lang="en-US" sz="3600" dirty="0"/>
              <a:t> I am down on my knees</a:t>
            </a:r>
            <a:br>
              <a:rPr lang="en-US" sz="3600" dirty="0"/>
            </a:br>
            <a:r>
              <a:rPr lang="en-US" sz="3600" dirty="0"/>
              <a:t>And waiting for something beautiful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4400" dirty="0"/>
              <a:t>Oh-oh-oh-oh, something beautiful</a:t>
            </a:r>
            <a:endParaRPr lang="en-US" sz="66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06692943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4B260-EA2A-4AEA-A8B2-BE86EFA11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89273"/>
            <a:ext cx="10018713" cy="5001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In a day dream</a:t>
            </a:r>
            <a:br>
              <a:rPr lang="en-US" sz="3600" dirty="0"/>
            </a:br>
            <a:r>
              <a:rPr lang="en-US" sz="3600" dirty="0"/>
              <a:t>I couldn't live like this</a:t>
            </a:r>
            <a:br>
              <a:rPr lang="en-US" sz="3600" dirty="0"/>
            </a:br>
            <a:r>
              <a:rPr lang="en-US" sz="3600" dirty="0"/>
              <a:t>I wouldn't stop until I found, something beautiful</a:t>
            </a:r>
            <a:br>
              <a:rPr lang="en-US" sz="3600" dirty="0"/>
            </a:br>
            <a:r>
              <a:rPr lang="en-US" sz="3600" dirty="0"/>
              <a:t>When I wake up</a:t>
            </a:r>
            <a:br>
              <a:rPr lang="en-US" sz="3600" dirty="0"/>
            </a:br>
            <a:r>
              <a:rPr lang="en-US" sz="3600" dirty="0"/>
              <a:t>And all I want I have</a:t>
            </a:r>
            <a:br>
              <a:rPr lang="en-US" sz="3600" dirty="0"/>
            </a:br>
            <a:r>
              <a:rPr lang="en-US" sz="3600" dirty="0"/>
              <a:t>You know it's still not what I need, something beautiful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8894840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4B260-EA2A-4AEA-A8B2-BE86EFA11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89273"/>
            <a:ext cx="10018713" cy="50019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And hey now, this is my desire</a:t>
            </a:r>
            <a:br>
              <a:rPr lang="en-US" sz="3600" dirty="0"/>
            </a:br>
            <a:r>
              <a:rPr lang="en-US" sz="3600" dirty="0"/>
              <a:t>Consume me like a fire</a:t>
            </a:r>
            <a:br>
              <a:rPr lang="en-US" sz="3600" dirty="0"/>
            </a:br>
            <a:r>
              <a:rPr lang="en-US" sz="3600" dirty="0" err="1"/>
              <a:t>‘Cause</a:t>
            </a:r>
            <a:r>
              <a:rPr lang="en-US" sz="3600" dirty="0"/>
              <a:t> I just want something beautiful to touch me</a:t>
            </a:r>
            <a:br>
              <a:rPr lang="en-US" sz="3600" dirty="0"/>
            </a:br>
            <a:r>
              <a:rPr lang="en-US" sz="3600" dirty="0"/>
              <a:t>I know that I'm in reach</a:t>
            </a:r>
            <a:br>
              <a:rPr lang="en-US" sz="3600" dirty="0"/>
            </a:br>
            <a:r>
              <a:rPr lang="en-US" sz="3600" dirty="0" err="1"/>
              <a:t>'Cause</a:t>
            </a:r>
            <a:r>
              <a:rPr lang="en-US" sz="3600" dirty="0"/>
              <a:t> I am down on my knees</a:t>
            </a:r>
            <a:br>
              <a:rPr lang="en-US" sz="3600" dirty="0"/>
            </a:br>
            <a:r>
              <a:rPr lang="en-US" sz="3600" dirty="0"/>
              <a:t>And waiting for something beautiful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4400" dirty="0"/>
              <a:t>Oh-oh-oh-oh, something beautiful</a:t>
            </a:r>
            <a:endParaRPr lang="en-US" sz="66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52118161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B09C0-0742-4C34-93E9-191DA2296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2875"/>
            <a:ext cx="10018713" cy="5648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 G</a:t>
            </a:r>
          </a:p>
          <a:p>
            <a:pPr marL="0" indent="0">
              <a:buNone/>
            </a:pPr>
            <a:r>
              <a:rPr lang="en-US" sz="3200" dirty="0"/>
              <a:t>Here in this worn and weary land</a:t>
            </a:r>
          </a:p>
          <a:p>
            <a:pPr marL="0" indent="0">
              <a:buNone/>
            </a:pPr>
            <a:r>
              <a:rPr lang="en-US" sz="3200" dirty="0"/>
              <a:t>                       D</a:t>
            </a:r>
          </a:p>
          <a:p>
            <a:pPr marL="0" indent="0">
              <a:buNone/>
            </a:pPr>
            <a:r>
              <a:rPr lang="en-US" sz="3200" dirty="0"/>
              <a:t>Where many a dream has died</a:t>
            </a:r>
          </a:p>
          <a:p>
            <a:pPr marL="0" indent="0">
              <a:buNone/>
            </a:pPr>
            <a:r>
              <a:rPr lang="en-US" sz="3200" dirty="0"/>
              <a:t>  G</a:t>
            </a:r>
          </a:p>
          <a:p>
            <a:pPr marL="0" indent="0">
              <a:buNone/>
            </a:pPr>
            <a:r>
              <a:rPr lang="en-US" sz="3200" dirty="0"/>
              <a:t>Like a tree planted by the water</a:t>
            </a:r>
          </a:p>
          <a:p>
            <a:pPr marL="0" indent="0">
              <a:buNone/>
            </a:pPr>
            <a:r>
              <a:rPr lang="en-US" sz="3200" dirty="0"/>
              <a:t>                  D</a:t>
            </a:r>
          </a:p>
          <a:p>
            <a:pPr marL="0" indent="0">
              <a:buNone/>
            </a:pPr>
            <a:r>
              <a:rPr lang="en-US" sz="3200" dirty="0"/>
              <a:t>We never will run dry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39537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7DCC5-ED30-42DB-B0A7-5B58EBD34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95325"/>
            <a:ext cx="10018713" cy="50958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    G                 D</a:t>
            </a:r>
          </a:p>
          <a:p>
            <a:pPr marL="0" indent="0">
              <a:buNone/>
            </a:pPr>
            <a:r>
              <a:rPr lang="en-US" sz="2800" dirty="0"/>
              <a:t>So living water flowing through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   G                D</a:t>
            </a:r>
          </a:p>
          <a:p>
            <a:pPr marL="0" indent="0">
              <a:buNone/>
            </a:pPr>
            <a:r>
              <a:rPr lang="en-US" sz="2800" dirty="0"/>
              <a:t>God we thirst for more of You</a:t>
            </a:r>
          </a:p>
          <a:p>
            <a:pPr marL="0" indent="0">
              <a:buNone/>
            </a:pPr>
            <a:r>
              <a:rPr lang="en-US" sz="2800" dirty="0"/>
              <a:t>          G                     D</a:t>
            </a:r>
          </a:p>
          <a:p>
            <a:pPr marL="0" indent="0">
              <a:buNone/>
            </a:pPr>
            <a:r>
              <a:rPr lang="en-US" sz="2800" dirty="0"/>
              <a:t>Fill our hearts and flood our souls</a:t>
            </a:r>
          </a:p>
          <a:p>
            <a:pPr marL="0" indent="0">
              <a:buNone/>
            </a:pPr>
            <a:r>
              <a:rPr lang="en-US" sz="2800" dirty="0"/>
              <a:t>            A</a:t>
            </a:r>
          </a:p>
          <a:p>
            <a:pPr marL="0" indent="0">
              <a:buNone/>
            </a:pPr>
            <a:r>
              <a:rPr lang="en-US" sz="2800" dirty="0"/>
              <a:t>With one desire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4765897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7DCC5-ED30-42DB-B0A7-5B58EBD34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95325"/>
            <a:ext cx="10018713" cy="50958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              G</a:t>
            </a:r>
          </a:p>
          <a:p>
            <a:pPr marL="0" indent="0">
              <a:buNone/>
            </a:pPr>
            <a:r>
              <a:rPr lang="en-US" sz="3200" dirty="0"/>
              <a:t>Just to know You and</a:t>
            </a:r>
          </a:p>
          <a:p>
            <a:pPr marL="0" indent="0">
              <a:buNone/>
            </a:pPr>
            <a:r>
              <a:rPr lang="en-US" sz="3200" dirty="0"/>
              <a:t>              D</a:t>
            </a:r>
          </a:p>
          <a:p>
            <a:pPr marL="0" indent="0">
              <a:buNone/>
            </a:pPr>
            <a:r>
              <a:rPr lang="en-US" sz="3200" dirty="0"/>
              <a:t>To make You known</a:t>
            </a:r>
          </a:p>
          <a:p>
            <a:pPr marL="0" indent="0">
              <a:buNone/>
            </a:pPr>
            <a:r>
              <a:rPr lang="en-US" sz="3200" dirty="0"/>
              <a:t>     G                 D</a:t>
            </a:r>
          </a:p>
          <a:p>
            <a:pPr marL="0" indent="0">
              <a:buNone/>
            </a:pPr>
            <a:r>
              <a:rPr lang="en-US" sz="3200" dirty="0"/>
              <a:t>We lift Your name on High</a:t>
            </a:r>
          </a:p>
          <a:p>
            <a:pPr marL="0" indent="0">
              <a:buNone/>
            </a:pPr>
            <a:r>
              <a:rPr lang="en-US" sz="3200" dirty="0"/>
              <a:t>  G                      D                A</a:t>
            </a:r>
          </a:p>
          <a:p>
            <a:pPr marL="0" indent="0">
              <a:buNone/>
            </a:pPr>
            <a:r>
              <a:rPr lang="en-US" sz="3200" dirty="0"/>
              <a:t>Shine like the sun made darkness run and hide</a:t>
            </a:r>
          </a:p>
        </p:txBody>
      </p:sp>
    </p:spTree>
    <p:extLst>
      <p:ext uri="{BB962C8B-B14F-4D97-AF65-F5344CB8AC3E}">
        <p14:creationId xmlns:p14="http://schemas.microsoft.com/office/powerpoint/2010/main" val="4171144221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7DCC5-ED30-42DB-B0A7-5B58EBD34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95325"/>
            <a:ext cx="10018713" cy="50958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 G                D</a:t>
            </a:r>
          </a:p>
          <a:p>
            <a:pPr marL="0" indent="0">
              <a:buNone/>
            </a:pPr>
            <a:r>
              <a:rPr lang="en-US" sz="3200" dirty="0"/>
              <a:t>We know we were made for so much more</a:t>
            </a:r>
          </a:p>
          <a:p>
            <a:pPr marL="0" indent="0">
              <a:buNone/>
            </a:pPr>
            <a:r>
              <a:rPr lang="en-US" sz="3200" dirty="0"/>
              <a:t>      G  Em7      A</a:t>
            </a:r>
          </a:p>
          <a:p>
            <a:pPr marL="0" indent="0">
              <a:buNone/>
            </a:pPr>
            <a:r>
              <a:rPr lang="en-US" sz="3200" dirty="0"/>
              <a:t>Than or-di-</a:t>
            </a:r>
            <a:r>
              <a:rPr lang="en-US" sz="3200" dirty="0" err="1"/>
              <a:t>na</a:t>
            </a:r>
            <a:r>
              <a:rPr lang="en-US" sz="3200" dirty="0"/>
              <a:t>-</a:t>
            </a:r>
            <a:r>
              <a:rPr lang="en-US" sz="3200" dirty="0" err="1"/>
              <a:t>ry</a:t>
            </a:r>
            <a:r>
              <a:rPr lang="en-US" sz="3200" dirty="0"/>
              <a:t> lives</a:t>
            </a:r>
          </a:p>
          <a:p>
            <a:pPr marL="0" indent="0">
              <a:buNone/>
            </a:pPr>
            <a:r>
              <a:rPr lang="en-US" sz="3200" dirty="0"/>
              <a:t>     G              D               A</a:t>
            </a:r>
          </a:p>
          <a:p>
            <a:pPr marL="0" indent="0">
              <a:buNone/>
            </a:pPr>
            <a:r>
              <a:rPr lang="en-US" sz="3200" dirty="0"/>
              <a:t>It's time for us to more than just survive</a:t>
            </a:r>
          </a:p>
          <a:p>
            <a:pPr marL="0" indent="0">
              <a:buNone/>
            </a:pPr>
            <a:r>
              <a:rPr lang="en-US" sz="3200" dirty="0"/>
              <a:t>  G      A7      D</a:t>
            </a:r>
          </a:p>
          <a:p>
            <a:pPr marL="0" indent="0">
              <a:buNone/>
            </a:pPr>
            <a:r>
              <a:rPr lang="en-US" sz="3200" dirty="0"/>
              <a:t>We were made to thrive</a:t>
            </a:r>
          </a:p>
        </p:txBody>
      </p:sp>
    </p:spTree>
    <p:extLst>
      <p:ext uri="{BB962C8B-B14F-4D97-AF65-F5344CB8AC3E}">
        <p14:creationId xmlns:p14="http://schemas.microsoft.com/office/powerpoint/2010/main" val="16418748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7DCC5-ED30-42DB-B0A7-5B58EBD34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95325"/>
            <a:ext cx="10018713" cy="5095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 G</a:t>
            </a:r>
          </a:p>
          <a:p>
            <a:pPr marL="0" indent="0">
              <a:buNone/>
            </a:pPr>
            <a:r>
              <a:rPr lang="en-US" sz="2800" dirty="0"/>
              <a:t>Into Your Word we're digging deep</a:t>
            </a:r>
          </a:p>
          <a:p>
            <a:pPr marL="0" indent="0">
              <a:buNone/>
            </a:pPr>
            <a:r>
              <a:rPr lang="en-US" sz="2800" dirty="0"/>
              <a:t>                    D</a:t>
            </a:r>
          </a:p>
          <a:p>
            <a:pPr marL="0" indent="0">
              <a:buNone/>
            </a:pPr>
            <a:r>
              <a:rPr lang="en-US" sz="2800" dirty="0"/>
              <a:t>To know our Father's heart</a:t>
            </a:r>
          </a:p>
          <a:p>
            <a:pPr marL="0" indent="0">
              <a:buNone/>
            </a:pPr>
            <a:r>
              <a:rPr lang="en-US" sz="2800" dirty="0"/>
              <a:t>    G</a:t>
            </a:r>
          </a:p>
          <a:p>
            <a:pPr marL="0" indent="0">
              <a:buNone/>
            </a:pPr>
            <a:r>
              <a:rPr lang="en-US" sz="2800" dirty="0"/>
              <a:t>Into the world we're reaching out</a:t>
            </a:r>
          </a:p>
          <a:p>
            <a:pPr marL="0" indent="0">
              <a:buNone/>
            </a:pPr>
            <a:r>
              <a:rPr lang="en-US" sz="2800" dirty="0"/>
              <a:t>                    D</a:t>
            </a:r>
          </a:p>
          <a:p>
            <a:pPr marL="0" indent="0">
              <a:buNone/>
            </a:pPr>
            <a:r>
              <a:rPr lang="en-US" sz="2800" dirty="0"/>
              <a:t>To show them who You are</a:t>
            </a:r>
          </a:p>
        </p:txBody>
      </p:sp>
    </p:spTree>
    <p:extLst>
      <p:ext uri="{BB962C8B-B14F-4D97-AF65-F5344CB8AC3E}">
        <p14:creationId xmlns:p14="http://schemas.microsoft.com/office/powerpoint/2010/main" val="3959502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3D9F7-4F00-4616-AA46-56C75B5F3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52249"/>
            <a:ext cx="10018713" cy="5538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G           C           G                     D</a:t>
            </a:r>
            <a:br>
              <a:rPr lang="en-US" sz="3600" dirty="0"/>
            </a:br>
            <a:r>
              <a:rPr lang="en-US" sz="3600" dirty="0"/>
              <a:t>I looked up and I saw my lord a-coming</a:t>
            </a:r>
          </a:p>
          <a:p>
            <a:pPr marL="0" indent="0">
              <a:buNone/>
            </a:pPr>
            <a:r>
              <a:rPr lang="en-US" sz="3600" b="1" dirty="0"/>
              <a:t>G           C           G                     D</a:t>
            </a:r>
            <a:br>
              <a:rPr lang="en-US" sz="3600" dirty="0"/>
            </a:br>
            <a:r>
              <a:rPr lang="en-US" sz="3600" dirty="0"/>
              <a:t>I looked up and I saw my lord a-coming</a:t>
            </a:r>
          </a:p>
          <a:p>
            <a:pPr marL="0" indent="0">
              <a:buNone/>
            </a:pPr>
            <a:r>
              <a:rPr lang="en-US" sz="3600" b="1" dirty="0"/>
              <a:t>C</a:t>
            </a:r>
            <a:br>
              <a:rPr lang="en-US" sz="3600" dirty="0"/>
            </a:br>
            <a:r>
              <a:rPr lang="en-US" sz="3600" dirty="0"/>
              <a:t>Down the Road </a:t>
            </a:r>
          </a:p>
        </p:txBody>
      </p:sp>
    </p:spTree>
    <p:extLst>
      <p:ext uri="{BB962C8B-B14F-4D97-AF65-F5344CB8AC3E}">
        <p14:creationId xmlns:p14="http://schemas.microsoft.com/office/powerpoint/2010/main" val="2969114125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7DCC5-ED30-42DB-B0A7-5B58EBD34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95325"/>
            <a:ext cx="10018713" cy="50958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           G                 D</a:t>
            </a:r>
          </a:p>
          <a:p>
            <a:pPr marL="0" indent="0">
              <a:buNone/>
            </a:pPr>
            <a:r>
              <a:rPr lang="en-US" sz="2800" dirty="0"/>
              <a:t>So living water flowing through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   G                D</a:t>
            </a:r>
          </a:p>
          <a:p>
            <a:pPr marL="0" indent="0">
              <a:buNone/>
            </a:pPr>
            <a:r>
              <a:rPr lang="en-US" sz="2800" dirty="0"/>
              <a:t>God we thirst for more of You</a:t>
            </a:r>
          </a:p>
          <a:p>
            <a:pPr marL="0" indent="0">
              <a:buNone/>
            </a:pPr>
            <a:r>
              <a:rPr lang="en-US" sz="2800" dirty="0"/>
              <a:t>          G                     D</a:t>
            </a:r>
          </a:p>
          <a:p>
            <a:pPr marL="0" indent="0">
              <a:buNone/>
            </a:pPr>
            <a:r>
              <a:rPr lang="en-US" sz="2800" dirty="0"/>
              <a:t>Fill our hearts and flood our souls</a:t>
            </a:r>
          </a:p>
          <a:p>
            <a:pPr marL="0" indent="0">
              <a:buNone/>
            </a:pPr>
            <a:r>
              <a:rPr lang="en-US" sz="2800" dirty="0"/>
              <a:t>            A</a:t>
            </a:r>
          </a:p>
          <a:p>
            <a:pPr marL="0" indent="0">
              <a:buNone/>
            </a:pPr>
            <a:r>
              <a:rPr lang="en-US" sz="2800" dirty="0"/>
              <a:t>With one desire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2916834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7DCC5-ED30-42DB-B0A7-5B58EBD34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95325"/>
            <a:ext cx="10018713" cy="50958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              G</a:t>
            </a:r>
          </a:p>
          <a:p>
            <a:pPr marL="0" indent="0">
              <a:buNone/>
            </a:pPr>
            <a:r>
              <a:rPr lang="en-US" sz="3200" dirty="0"/>
              <a:t>Just to know You and</a:t>
            </a:r>
          </a:p>
          <a:p>
            <a:pPr marL="0" indent="0">
              <a:buNone/>
            </a:pPr>
            <a:r>
              <a:rPr lang="en-US" sz="3200" dirty="0"/>
              <a:t>              D</a:t>
            </a:r>
          </a:p>
          <a:p>
            <a:pPr marL="0" indent="0">
              <a:buNone/>
            </a:pPr>
            <a:r>
              <a:rPr lang="en-US" sz="3200" dirty="0"/>
              <a:t>To make You known</a:t>
            </a:r>
          </a:p>
          <a:p>
            <a:pPr marL="0" indent="0">
              <a:buNone/>
            </a:pPr>
            <a:r>
              <a:rPr lang="en-US" sz="3200" dirty="0"/>
              <a:t>     G                 D</a:t>
            </a:r>
          </a:p>
          <a:p>
            <a:pPr marL="0" indent="0">
              <a:buNone/>
            </a:pPr>
            <a:r>
              <a:rPr lang="en-US" sz="3200" dirty="0"/>
              <a:t>We lift Your name on High</a:t>
            </a:r>
          </a:p>
          <a:p>
            <a:pPr marL="0" indent="0">
              <a:buNone/>
            </a:pPr>
            <a:r>
              <a:rPr lang="en-US" sz="3200" dirty="0"/>
              <a:t>  G                      D                A</a:t>
            </a:r>
          </a:p>
          <a:p>
            <a:pPr marL="0" indent="0">
              <a:buNone/>
            </a:pPr>
            <a:r>
              <a:rPr lang="en-US" sz="3200" dirty="0"/>
              <a:t>Shine like the sun made darkness run and hide</a:t>
            </a:r>
          </a:p>
        </p:txBody>
      </p:sp>
    </p:spTree>
    <p:extLst>
      <p:ext uri="{BB962C8B-B14F-4D97-AF65-F5344CB8AC3E}">
        <p14:creationId xmlns:p14="http://schemas.microsoft.com/office/powerpoint/2010/main" val="251422887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7DCC5-ED30-42DB-B0A7-5B58EBD34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95325"/>
            <a:ext cx="10018713" cy="50958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 G                D</a:t>
            </a:r>
          </a:p>
          <a:p>
            <a:pPr marL="0" indent="0">
              <a:buNone/>
            </a:pPr>
            <a:r>
              <a:rPr lang="en-US" sz="3200" dirty="0"/>
              <a:t>We know we were made for so much more</a:t>
            </a:r>
          </a:p>
          <a:p>
            <a:pPr marL="0" indent="0">
              <a:buNone/>
            </a:pPr>
            <a:r>
              <a:rPr lang="en-US" sz="3200" dirty="0"/>
              <a:t>      G  Em7      A</a:t>
            </a:r>
          </a:p>
          <a:p>
            <a:pPr marL="0" indent="0">
              <a:buNone/>
            </a:pPr>
            <a:r>
              <a:rPr lang="en-US" sz="3200" dirty="0"/>
              <a:t>Than or-di-</a:t>
            </a:r>
            <a:r>
              <a:rPr lang="en-US" sz="3200" dirty="0" err="1"/>
              <a:t>na</a:t>
            </a:r>
            <a:r>
              <a:rPr lang="en-US" sz="3200" dirty="0"/>
              <a:t>-</a:t>
            </a:r>
            <a:r>
              <a:rPr lang="en-US" sz="3200" dirty="0" err="1"/>
              <a:t>ry</a:t>
            </a:r>
            <a:r>
              <a:rPr lang="en-US" sz="3200" dirty="0"/>
              <a:t> lives</a:t>
            </a:r>
          </a:p>
          <a:p>
            <a:pPr marL="0" indent="0">
              <a:buNone/>
            </a:pPr>
            <a:r>
              <a:rPr lang="en-US" sz="3200" dirty="0"/>
              <a:t>     G              D               A</a:t>
            </a:r>
          </a:p>
          <a:p>
            <a:pPr marL="0" indent="0">
              <a:buNone/>
            </a:pPr>
            <a:r>
              <a:rPr lang="en-US" sz="3200" dirty="0"/>
              <a:t>It's time for us to more than just survive</a:t>
            </a:r>
          </a:p>
          <a:p>
            <a:pPr marL="0" indent="0">
              <a:buNone/>
            </a:pPr>
            <a:r>
              <a:rPr lang="en-US" sz="3200" dirty="0"/>
              <a:t>  G      A7      D</a:t>
            </a:r>
          </a:p>
          <a:p>
            <a:pPr marL="0" indent="0">
              <a:buNone/>
            </a:pPr>
            <a:r>
              <a:rPr lang="en-US" sz="3200" dirty="0"/>
              <a:t>We were made to thrive</a:t>
            </a:r>
          </a:p>
        </p:txBody>
      </p:sp>
    </p:spTree>
    <p:extLst>
      <p:ext uri="{BB962C8B-B14F-4D97-AF65-F5344CB8AC3E}">
        <p14:creationId xmlns:p14="http://schemas.microsoft.com/office/powerpoint/2010/main" val="1676094941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7DCC5-ED30-42DB-B0A7-5B58EBD34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95325"/>
            <a:ext cx="10018713" cy="50958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 D</a:t>
            </a:r>
          </a:p>
          <a:p>
            <a:pPr marL="0" indent="0">
              <a:buNone/>
            </a:pPr>
            <a:r>
              <a:rPr lang="en-US" sz="3200" dirty="0"/>
              <a:t>Joy Unspeakable,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     Faith Unsinkable,</a:t>
            </a:r>
          </a:p>
          <a:p>
            <a:pPr marL="0" indent="0">
              <a:buNone/>
            </a:pPr>
            <a:r>
              <a:rPr lang="en-US" sz="3200" dirty="0"/>
              <a:t>      G</a:t>
            </a:r>
          </a:p>
          <a:p>
            <a:pPr marL="0" indent="0">
              <a:buNone/>
            </a:pPr>
            <a:r>
              <a:rPr lang="en-US" sz="3200" dirty="0"/>
              <a:t>     Love Unstoppable,</a:t>
            </a:r>
          </a:p>
          <a:p>
            <a:pPr marL="0" indent="0">
              <a:buNone/>
            </a:pPr>
            <a:r>
              <a:rPr lang="en-US" sz="3200" dirty="0"/>
              <a:t>      A</a:t>
            </a:r>
          </a:p>
          <a:p>
            <a:pPr marL="0" indent="0">
              <a:buNone/>
            </a:pPr>
            <a:r>
              <a:rPr lang="en-US" sz="3200" dirty="0"/>
              <a:t>     Anything is possible</a:t>
            </a:r>
            <a:br>
              <a:rPr lang="en-US" sz="3200" dirty="0"/>
            </a:br>
            <a:r>
              <a:rPr lang="en-US" sz="3200" dirty="0"/>
              <a:t>(4x)</a:t>
            </a:r>
          </a:p>
        </p:txBody>
      </p:sp>
    </p:spTree>
    <p:extLst>
      <p:ext uri="{BB962C8B-B14F-4D97-AF65-F5344CB8AC3E}">
        <p14:creationId xmlns:p14="http://schemas.microsoft.com/office/powerpoint/2010/main" val="3599481986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7DCC5-ED30-42DB-B0A7-5B58EBD34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95325"/>
            <a:ext cx="10018713" cy="50958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              G</a:t>
            </a:r>
          </a:p>
          <a:p>
            <a:pPr marL="0" indent="0">
              <a:buNone/>
            </a:pPr>
            <a:r>
              <a:rPr lang="en-US" sz="3200" dirty="0"/>
              <a:t>Just to know You and</a:t>
            </a:r>
          </a:p>
          <a:p>
            <a:pPr marL="0" indent="0">
              <a:buNone/>
            </a:pPr>
            <a:r>
              <a:rPr lang="en-US" sz="3200" dirty="0"/>
              <a:t>              D</a:t>
            </a:r>
          </a:p>
          <a:p>
            <a:pPr marL="0" indent="0">
              <a:buNone/>
            </a:pPr>
            <a:r>
              <a:rPr lang="en-US" sz="3200" dirty="0"/>
              <a:t>To make You known</a:t>
            </a:r>
          </a:p>
          <a:p>
            <a:pPr marL="0" indent="0">
              <a:buNone/>
            </a:pPr>
            <a:r>
              <a:rPr lang="en-US" sz="3200" dirty="0"/>
              <a:t>     G                 D</a:t>
            </a:r>
          </a:p>
          <a:p>
            <a:pPr marL="0" indent="0">
              <a:buNone/>
            </a:pPr>
            <a:r>
              <a:rPr lang="en-US" sz="3200" dirty="0"/>
              <a:t>We lift Your name on High</a:t>
            </a:r>
          </a:p>
          <a:p>
            <a:pPr marL="0" indent="0">
              <a:buNone/>
            </a:pPr>
            <a:r>
              <a:rPr lang="en-US" sz="3200" dirty="0"/>
              <a:t>  G                      D                A</a:t>
            </a:r>
          </a:p>
          <a:p>
            <a:pPr marL="0" indent="0">
              <a:buNone/>
            </a:pPr>
            <a:r>
              <a:rPr lang="en-US" sz="3200" dirty="0"/>
              <a:t>Shine like the sun made darkness run and hide</a:t>
            </a:r>
          </a:p>
        </p:txBody>
      </p:sp>
    </p:spTree>
    <p:extLst>
      <p:ext uri="{BB962C8B-B14F-4D97-AF65-F5344CB8AC3E}">
        <p14:creationId xmlns:p14="http://schemas.microsoft.com/office/powerpoint/2010/main" val="1919768301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7DCC5-ED30-42DB-B0A7-5B58EBD34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95325"/>
            <a:ext cx="10018713" cy="50958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 G                D</a:t>
            </a:r>
          </a:p>
          <a:p>
            <a:pPr marL="0" indent="0">
              <a:buNone/>
            </a:pPr>
            <a:r>
              <a:rPr lang="en-US" sz="3200" dirty="0"/>
              <a:t>We know we were made for so much more</a:t>
            </a:r>
          </a:p>
          <a:p>
            <a:pPr marL="0" indent="0">
              <a:buNone/>
            </a:pPr>
            <a:r>
              <a:rPr lang="en-US" sz="3200" dirty="0"/>
              <a:t>      G  Em7      A</a:t>
            </a:r>
          </a:p>
          <a:p>
            <a:pPr marL="0" indent="0">
              <a:buNone/>
            </a:pPr>
            <a:r>
              <a:rPr lang="en-US" sz="3200" dirty="0"/>
              <a:t>Than or-di-</a:t>
            </a:r>
            <a:r>
              <a:rPr lang="en-US" sz="3200" dirty="0" err="1"/>
              <a:t>na</a:t>
            </a:r>
            <a:r>
              <a:rPr lang="en-US" sz="3200" dirty="0"/>
              <a:t>-</a:t>
            </a:r>
            <a:r>
              <a:rPr lang="en-US" sz="3200" dirty="0" err="1"/>
              <a:t>ry</a:t>
            </a:r>
            <a:r>
              <a:rPr lang="en-US" sz="3200" dirty="0"/>
              <a:t> lives</a:t>
            </a:r>
          </a:p>
          <a:p>
            <a:pPr marL="0" indent="0">
              <a:buNone/>
            </a:pPr>
            <a:r>
              <a:rPr lang="en-US" sz="3200" dirty="0"/>
              <a:t>     G              D               A</a:t>
            </a:r>
          </a:p>
          <a:p>
            <a:pPr marL="0" indent="0">
              <a:buNone/>
            </a:pPr>
            <a:r>
              <a:rPr lang="en-US" sz="3200" dirty="0"/>
              <a:t>It's time for us to more than just survive</a:t>
            </a:r>
          </a:p>
          <a:p>
            <a:pPr marL="0" indent="0">
              <a:buNone/>
            </a:pPr>
            <a:r>
              <a:rPr lang="en-US" sz="3200" dirty="0"/>
              <a:t>  G      A7      D</a:t>
            </a:r>
          </a:p>
          <a:p>
            <a:pPr marL="0" indent="0">
              <a:buNone/>
            </a:pPr>
            <a:r>
              <a:rPr lang="en-US" sz="3200" dirty="0"/>
              <a:t>We were made to thrive</a:t>
            </a:r>
          </a:p>
        </p:txBody>
      </p:sp>
    </p:spTree>
    <p:extLst>
      <p:ext uri="{BB962C8B-B14F-4D97-AF65-F5344CB8AC3E}">
        <p14:creationId xmlns:p14="http://schemas.microsoft.com/office/powerpoint/2010/main" val="539465285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64201-3954-4E14-A36A-ACC6BDA1B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460" y="-714374"/>
            <a:ext cx="10018713" cy="757237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G                           Cadd9</a:t>
            </a:r>
            <a:br>
              <a:rPr lang="en-US" dirty="0"/>
            </a:br>
            <a:r>
              <a:rPr lang="en-US" dirty="0"/>
              <a:t>Joyful, joyful, we adore Thee,</a:t>
            </a:r>
          </a:p>
          <a:p>
            <a:pPr marL="0" indent="0">
              <a:buNone/>
            </a:pPr>
            <a:r>
              <a:rPr lang="en-US" b="1" dirty="0" err="1"/>
              <a:t>Em</a:t>
            </a:r>
            <a:r>
              <a:rPr lang="en-US" b="1" dirty="0"/>
              <a:t>                       D</a:t>
            </a:r>
            <a:br>
              <a:rPr lang="en-US" dirty="0"/>
            </a:br>
            <a:r>
              <a:rPr lang="en-US" dirty="0"/>
              <a:t>God of glory, Lord of love;</a:t>
            </a:r>
            <a:br>
              <a:rPr lang="en-US" dirty="0"/>
            </a:br>
            <a:r>
              <a:rPr lang="en-US" b="1" dirty="0"/>
              <a:t>G                                    Cadd9</a:t>
            </a:r>
            <a:br>
              <a:rPr lang="en-US" dirty="0"/>
            </a:br>
            <a:r>
              <a:rPr lang="en-US" dirty="0"/>
              <a:t>Hearts unfold like </a:t>
            </a:r>
            <a:r>
              <a:rPr lang="en-US" dirty="0" err="1"/>
              <a:t>flow’rs</a:t>
            </a:r>
            <a:r>
              <a:rPr lang="en-US" dirty="0"/>
              <a:t> before Thee,</a:t>
            </a:r>
            <a:br>
              <a:rPr lang="en-US" dirty="0"/>
            </a:br>
            <a:r>
              <a:rPr lang="en-US" b="1" dirty="0" err="1"/>
              <a:t>Em</a:t>
            </a:r>
            <a:r>
              <a:rPr lang="en-US" b="1" dirty="0"/>
              <a:t>                         D</a:t>
            </a:r>
            <a:br>
              <a:rPr lang="en-US" dirty="0"/>
            </a:br>
            <a:r>
              <a:rPr lang="en-US" dirty="0" err="1"/>
              <a:t>Op’ning</a:t>
            </a:r>
            <a:r>
              <a:rPr lang="en-US" dirty="0"/>
              <a:t> to the sun above.</a:t>
            </a:r>
            <a:br>
              <a:rPr lang="en-US" dirty="0"/>
            </a:br>
            <a:r>
              <a:rPr lang="en-US" b="1" dirty="0" err="1"/>
              <a:t>Em</a:t>
            </a:r>
            <a:r>
              <a:rPr lang="en-US" b="1" dirty="0"/>
              <a:t>                                 Cadd9</a:t>
            </a:r>
            <a:br>
              <a:rPr lang="en-US" dirty="0"/>
            </a:br>
            <a:r>
              <a:rPr lang="en-US" dirty="0"/>
              <a:t>Melt the clouds of sin and sadness;</a:t>
            </a:r>
            <a:br>
              <a:rPr lang="en-US" dirty="0"/>
            </a:br>
            <a:r>
              <a:rPr lang="en-US" b="1" dirty="0"/>
              <a:t>D</a:t>
            </a:r>
            <a:br>
              <a:rPr lang="en-US" dirty="0"/>
            </a:br>
            <a:r>
              <a:rPr lang="en-US" dirty="0"/>
              <a:t>Drive the dark of doubt away;</a:t>
            </a:r>
            <a:br>
              <a:rPr lang="en-US" dirty="0"/>
            </a:br>
            <a:r>
              <a:rPr lang="en-US" b="1" dirty="0"/>
              <a:t>G                      Cadd9</a:t>
            </a:r>
            <a:br>
              <a:rPr lang="en-US" dirty="0"/>
            </a:br>
            <a:r>
              <a:rPr lang="en-US" dirty="0"/>
              <a:t>Giver of immortal gladness,</a:t>
            </a:r>
            <a:br>
              <a:rPr lang="en-US" dirty="0"/>
            </a:br>
            <a:r>
              <a:rPr lang="en-US" b="1" dirty="0" err="1"/>
              <a:t>Em</a:t>
            </a:r>
            <a:r>
              <a:rPr lang="en-US" b="1" dirty="0"/>
              <a:t>                         D           G</a:t>
            </a:r>
            <a:br>
              <a:rPr lang="en-US" dirty="0"/>
            </a:br>
            <a:r>
              <a:rPr lang="en-US" dirty="0"/>
              <a:t>Fill us with the light of day!</a:t>
            </a:r>
          </a:p>
        </p:txBody>
      </p:sp>
    </p:spTree>
    <p:extLst>
      <p:ext uri="{BB962C8B-B14F-4D97-AF65-F5344CB8AC3E}">
        <p14:creationId xmlns:p14="http://schemas.microsoft.com/office/powerpoint/2010/main" val="1120954498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64201-3954-4E14-A36A-ACC6BDA1B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460" y="-714374"/>
            <a:ext cx="10018713" cy="757237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G                                       Cadd9 </a:t>
            </a:r>
            <a:br>
              <a:rPr lang="en-US" dirty="0"/>
            </a:br>
            <a:r>
              <a:rPr lang="en-US" dirty="0"/>
              <a:t>All Thy works with joy surround Thee,</a:t>
            </a:r>
            <a:br>
              <a:rPr lang="en-US" dirty="0"/>
            </a:br>
            <a:r>
              <a:rPr lang="en-US" b="1" dirty="0" err="1"/>
              <a:t>Em</a:t>
            </a:r>
            <a:r>
              <a:rPr lang="en-US" b="1" dirty="0"/>
              <a:t>                                   D</a:t>
            </a:r>
            <a:br>
              <a:rPr lang="en-US" dirty="0"/>
            </a:br>
            <a:r>
              <a:rPr lang="en-US" dirty="0"/>
              <a:t>Earth and </a:t>
            </a:r>
            <a:r>
              <a:rPr lang="en-US" dirty="0" err="1"/>
              <a:t>heav’n</a:t>
            </a:r>
            <a:r>
              <a:rPr lang="en-US" dirty="0"/>
              <a:t> reflect Thy rays,</a:t>
            </a:r>
            <a:br>
              <a:rPr lang="en-US" dirty="0"/>
            </a:br>
            <a:r>
              <a:rPr lang="en-US" b="1" dirty="0"/>
              <a:t>G                                 D</a:t>
            </a:r>
            <a:br>
              <a:rPr lang="en-US" dirty="0"/>
            </a:br>
            <a:r>
              <a:rPr lang="en-US" dirty="0"/>
              <a:t>Stars and angels sing around Thee,</a:t>
            </a:r>
            <a:br>
              <a:rPr lang="en-US" dirty="0"/>
            </a:br>
            <a:r>
              <a:rPr lang="en-US" b="1" dirty="0" err="1"/>
              <a:t>Em</a:t>
            </a:r>
            <a:r>
              <a:rPr lang="en-US" b="1" dirty="0"/>
              <a:t>                     Cadd9</a:t>
            </a:r>
            <a:br>
              <a:rPr lang="en-US" dirty="0"/>
            </a:br>
            <a:r>
              <a:rPr lang="en-US" dirty="0"/>
              <a:t>Center of unbroken praise.</a:t>
            </a:r>
            <a:br>
              <a:rPr lang="en-US" dirty="0"/>
            </a:br>
            <a:r>
              <a:rPr lang="en-US" b="1" dirty="0" err="1"/>
              <a:t>Em</a:t>
            </a:r>
            <a:r>
              <a:rPr lang="en-US" b="1" dirty="0"/>
              <a:t>                                D</a:t>
            </a:r>
            <a:br>
              <a:rPr lang="en-US" dirty="0"/>
            </a:br>
            <a:r>
              <a:rPr lang="en-US" dirty="0"/>
              <a:t>Field and forest, vale and mountain,</a:t>
            </a:r>
            <a:br>
              <a:rPr lang="en-US" dirty="0"/>
            </a:br>
            <a:r>
              <a:rPr lang="en-US" b="1" dirty="0"/>
              <a:t>D</a:t>
            </a:r>
            <a:br>
              <a:rPr lang="en-US" dirty="0"/>
            </a:br>
            <a:r>
              <a:rPr lang="en-US" dirty="0" err="1"/>
              <a:t>Flow’ry</a:t>
            </a:r>
            <a:r>
              <a:rPr lang="en-US" dirty="0"/>
              <a:t> meadow, flashing sea,</a:t>
            </a:r>
            <a:br>
              <a:rPr lang="en-US" dirty="0"/>
            </a:br>
            <a:r>
              <a:rPr lang="en-US" b="1" dirty="0"/>
              <a:t>G                                   Cadd9</a:t>
            </a:r>
            <a:br>
              <a:rPr lang="en-US" dirty="0"/>
            </a:br>
            <a:r>
              <a:rPr lang="en-US" dirty="0"/>
              <a:t>Singing bird and flowing fountain</a:t>
            </a:r>
            <a:br>
              <a:rPr lang="en-US" dirty="0"/>
            </a:br>
            <a:r>
              <a:rPr lang="en-US" b="1" dirty="0" err="1"/>
              <a:t>Em</a:t>
            </a:r>
            <a:r>
              <a:rPr lang="en-US" b="1" dirty="0"/>
              <a:t>                    D          G</a:t>
            </a:r>
            <a:br>
              <a:rPr lang="en-US" dirty="0"/>
            </a:br>
            <a:r>
              <a:rPr lang="en-US" dirty="0"/>
              <a:t>Call us to rejoice in Thee.</a:t>
            </a:r>
          </a:p>
        </p:txBody>
      </p:sp>
    </p:spTree>
    <p:extLst>
      <p:ext uri="{BB962C8B-B14F-4D97-AF65-F5344CB8AC3E}">
        <p14:creationId xmlns:p14="http://schemas.microsoft.com/office/powerpoint/2010/main" val="3051445133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64201-3954-4E14-A36A-ACC6BDA1B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460" y="-714374"/>
            <a:ext cx="10018713" cy="757237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G</a:t>
            </a:r>
            <a:r>
              <a:rPr lang="en-US" dirty="0"/>
              <a:t>  </a:t>
            </a:r>
            <a:r>
              <a:rPr lang="en-US" b="1" dirty="0"/>
              <a:t>                            Cadd9</a:t>
            </a:r>
            <a:br>
              <a:rPr lang="en-US" dirty="0"/>
            </a:br>
            <a:r>
              <a:rPr lang="en-US" dirty="0"/>
              <a:t>Thou art giving and forgiving,</a:t>
            </a:r>
            <a:br>
              <a:rPr lang="en-US" dirty="0"/>
            </a:br>
            <a:r>
              <a:rPr lang="en-US" b="1" dirty="0" err="1"/>
              <a:t>Em</a:t>
            </a:r>
            <a:r>
              <a:rPr lang="en-US" b="1" dirty="0"/>
              <a:t>                          D</a:t>
            </a:r>
            <a:br>
              <a:rPr lang="en-US" dirty="0"/>
            </a:br>
            <a:r>
              <a:rPr lang="en-US" dirty="0"/>
              <a:t>Ever blessing, ever blest,</a:t>
            </a:r>
            <a:br>
              <a:rPr lang="en-US" dirty="0"/>
            </a:br>
            <a:r>
              <a:rPr lang="en-US" b="1" dirty="0"/>
              <a:t>G                                    Cadd9</a:t>
            </a:r>
            <a:br>
              <a:rPr lang="en-US" dirty="0"/>
            </a:br>
            <a:r>
              <a:rPr lang="en-US" dirty="0"/>
              <a:t>Wellspring of the joy of living,</a:t>
            </a:r>
            <a:br>
              <a:rPr lang="en-US" dirty="0"/>
            </a:br>
            <a:r>
              <a:rPr lang="en-US" b="1" dirty="0" err="1"/>
              <a:t>Em</a:t>
            </a:r>
            <a:r>
              <a:rPr lang="en-US" b="1" dirty="0"/>
              <a:t>                                   D</a:t>
            </a:r>
            <a:br>
              <a:rPr lang="en-US" dirty="0"/>
            </a:br>
            <a:r>
              <a:rPr lang="en-US" dirty="0"/>
              <a:t>Ocean depth of happy rest!</a:t>
            </a:r>
            <a:br>
              <a:rPr lang="en-US" dirty="0"/>
            </a:b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dirty="0"/>
              <a:t>      </a:t>
            </a:r>
            <a:r>
              <a:rPr lang="en-US" b="1" dirty="0"/>
              <a:t>                         Cadd9</a:t>
            </a:r>
            <a:br>
              <a:rPr lang="en-US" dirty="0"/>
            </a:br>
            <a:r>
              <a:rPr lang="en-US" dirty="0"/>
              <a:t>Thou our Father, Christ our Brother,</a:t>
            </a:r>
            <a:br>
              <a:rPr lang="en-US" dirty="0"/>
            </a:br>
            <a:r>
              <a:rPr lang="en-US" b="1" dirty="0"/>
              <a:t>D</a:t>
            </a:r>
            <a:br>
              <a:rPr lang="en-US" dirty="0"/>
            </a:br>
            <a:r>
              <a:rPr lang="en-US" dirty="0"/>
              <a:t>All who live in love are Thine;</a:t>
            </a:r>
            <a:br>
              <a:rPr lang="en-US" dirty="0"/>
            </a:br>
            <a:r>
              <a:rPr lang="en-US" b="1" dirty="0"/>
              <a:t>G                                 Cadd9</a:t>
            </a:r>
            <a:br>
              <a:rPr lang="en-US" dirty="0"/>
            </a:br>
            <a:r>
              <a:rPr lang="en-US" dirty="0"/>
              <a:t>Teach us how to love each other,</a:t>
            </a:r>
            <a:br>
              <a:rPr lang="en-US" dirty="0"/>
            </a:br>
            <a:r>
              <a:rPr lang="en-US" b="1" dirty="0" err="1"/>
              <a:t>Em</a:t>
            </a:r>
            <a:r>
              <a:rPr lang="en-US" b="1" dirty="0"/>
              <a:t>                      D     G</a:t>
            </a:r>
            <a:br>
              <a:rPr lang="en-US" dirty="0"/>
            </a:br>
            <a:r>
              <a:rPr lang="en-US" dirty="0"/>
              <a:t>Lift us to the joy divine.</a:t>
            </a:r>
          </a:p>
        </p:txBody>
      </p:sp>
    </p:spTree>
    <p:extLst>
      <p:ext uri="{BB962C8B-B14F-4D97-AF65-F5344CB8AC3E}">
        <p14:creationId xmlns:p14="http://schemas.microsoft.com/office/powerpoint/2010/main" val="2563961982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64201-3954-4E14-A36A-ACC6BDA1B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460" y="-714374"/>
            <a:ext cx="10018713" cy="757237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G                                 Cadd9</a:t>
            </a:r>
            <a:br>
              <a:rPr lang="en-US" dirty="0"/>
            </a:br>
            <a:r>
              <a:rPr lang="en-US" dirty="0"/>
              <a:t>Mortals, join the happy chorus,</a:t>
            </a:r>
            <a:br>
              <a:rPr lang="en-US" dirty="0"/>
            </a:br>
            <a:r>
              <a:rPr lang="en-US" b="1" dirty="0" err="1"/>
              <a:t>Em</a:t>
            </a:r>
            <a:r>
              <a:rPr lang="en-US" b="1" dirty="0"/>
              <a:t>                                     D</a:t>
            </a:r>
            <a:br>
              <a:rPr lang="en-US" dirty="0"/>
            </a:br>
            <a:r>
              <a:rPr lang="en-US" dirty="0"/>
              <a:t>Which the morning stars begun;</a:t>
            </a:r>
            <a:br>
              <a:rPr lang="en-US" dirty="0"/>
            </a:br>
            <a:r>
              <a:rPr lang="en-US" b="1" dirty="0"/>
              <a:t>G                               Cadd9</a:t>
            </a:r>
            <a:br>
              <a:rPr lang="en-US" dirty="0"/>
            </a:br>
            <a:r>
              <a:rPr lang="en-US" dirty="0"/>
              <a:t>Father love is reigning o’er us,</a:t>
            </a:r>
            <a:br>
              <a:rPr lang="en-US" dirty="0"/>
            </a:b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dirty="0"/>
              <a:t>   </a:t>
            </a:r>
            <a:r>
              <a:rPr lang="en-US" b="1" dirty="0"/>
              <a:t>                             D</a:t>
            </a:r>
            <a:br>
              <a:rPr lang="en-US" dirty="0"/>
            </a:br>
            <a:r>
              <a:rPr lang="en-US" dirty="0"/>
              <a:t>Brother love binds one to one.</a:t>
            </a:r>
            <a:br>
              <a:rPr lang="en-US" dirty="0"/>
            </a:br>
            <a:r>
              <a:rPr lang="en-US" b="1" dirty="0" err="1"/>
              <a:t>Em</a:t>
            </a:r>
            <a:r>
              <a:rPr lang="en-US" b="1" dirty="0"/>
              <a:t>                         Cadd9</a:t>
            </a:r>
            <a:br>
              <a:rPr lang="en-US" dirty="0"/>
            </a:br>
            <a:r>
              <a:rPr lang="en-US" dirty="0"/>
              <a:t>Ever singing, march we onward,</a:t>
            </a:r>
            <a:br>
              <a:rPr lang="en-US" dirty="0"/>
            </a:br>
            <a:r>
              <a:rPr lang="en-US" b="1" dirty="0"/>
              <a:t>D</a:t>
            </a:r>
            <a:br>
              <a:rPr lang="en-US" dirty="0"/>
            </a:br>
            <a:r>
              <a:rPr lang="en-US" dirty="0"/>
              <a:t>Victors in the midst of strife,</a:t>
            </a:r>
            <a:br>
              <a:rPr lang="en-US" dirty="0"/>
            </a:br>
            <a:r>
              <a:rPr lang="en-US" b="1" dirty="0"/>
              <a:t>G                          Cadd9</a:t>
            </a:r>
            <a:br>
              <a:rPr lang="en-US" dirty="0"/>
            </a:br>
            <a:r>
              <a:rPr lang="en-US" dirty="0"/>
              <a:t>Joyful music leads us Sunward</a:t>
            </a:r>
            <a:br>
              <a:rPr lang="en-US" dirty="0"/>
            </a:br>
            <a:r>
              <a:rPr lang="en-US" b="1" dirty="0" err="1"/>
              <a:t>Em</a:t>
            </a:r>
            <a:r>
              <a:rPr lang="en-US" b="1" dirty="0"/>
              <a:t>                          D     G</a:t>
            </a:r>
            <a:br>
              <a:rPr lang="en-US" dirty="0"/>
            </a:br>
            <a:r>
              <a:rPr lang="en-US" dirty="0"/>
              <a:t>In the triumph song of life.</a:t>
            </a:r>
          </a:p>
        </p:txBody>
      </p:sp>
    </p:spTree>
    <p:extLst>
      <p:ext uri="{BB962C8B-B14F-4D97-AF65-F5344CB8AC3E}">
        <p14:creationId xmlns:p14="http://schemas.microsoft.com/office/powerpoint/2010/main" val="2724523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3D9F7-4F00-4616-AA46-56C75B5F3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52249"/>
            <a:ext cx="10018713" cy="55389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/>
              <a:t>G      D      C      G</a:t>
            </a:r>
            <a:br>
              <a:rPr lang="en-US" sz="3600" b="1" dirty="0"/>
            </a:br>
            <a:r>
              <a:rPr lang="en-US" sz="3600" dirty="0"/>
              <a:t>Alleluia, he is coming</a:t>
            </a:r>
          </a:p>
          <a:p>
            <a:pPr marL="0" indent="0">
              <a:buNone/>
            </a:pPr>
            <a:r>
              <a:rPr lang="en-US" sz="3600" b="1" dirty="0"/>
              <a:t>Em7   D     C      G</a:t>
            </a:r>
            <a:br>
              <a:rPr lang="en-US" sz="3600" dirty="0"/>
            </a:br>
            <a:r>
              <a:rPr lang="en-US" sz="3600" dirty="0"/>
              <a:t>Alleluia, he is here.</a:t>
            </a:r>
          </a:p>
          <a:p>
            <a:pPr marL="0" indent="0">
              <a:buNone/>
            </a:pPr>
            <a:r>
              <a:rPr lang="en-US" sz="3600" b="1" dirty="0"/>
              <a:t>G      D      C      G</a:t>
            </a:r>
            <a:br>
              <a:rPr lang="en-US" sz="3600" dirty="0"/>
            </a:br>
            <a:r>
              <a:rPr lang="en-US" sz="3600" dirty="0"/>
              <a:t>Alleluia, he is coming</a:t>
            </a:r>
          </a:p>
          <a:p>
            <a:pPr marL="0" indent="0">
              <a:buNone/>
            </a:pPr>
            <a:r>
              <a:rPr lang="en-US" sz="3600" b="1" dirty="0"/>
              <a:t>G     D   C      G</a:t>
            </a:r>
            <a:br>
              <a:rPr lang="en-US" sz="3600" dirty="0"/>
            </a:br>
            <a:r>
              <a:rPr lang="en-US" sz="3600" dirty="0"/>
              <a:t>Alleluia, he is here.</a:t>
            </a:r>
          </a:p>
        </p:txBody>
      </p:sp>
    </p:spTree>
    <p:extLst>
      <p:ext uri="{BB962C8B-B14F-4D97-AF65-F5344CB8AC3E}">
        <p14:creationId xmlns:p14="http://schemas.microsoft.com/office/powerpoint/2010/main" val="2087992379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64201-3954-4E14-A36A-ACC6BDA1B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460" y="-714374"/>
            <a:ext cx="10018713" cy="757237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b="1" dirty="0"/>
              <a:t>G	</a:t>
            </a:r>
            <a:r>
              <a:rPr lang="en-US" sz="3200" dirty="0"/>
              <a:t>			     </a:t>
            </a:r>
          </a:p>
          <a:p>
            <a:pPr marL="0" indent="0">
              <a:buNone/>
            </a:pPr>
            <a:r>
              <a:rPr lang="en-US" sz="3200" dirty="0"/>
              <a:t>Some glad morning when this life is o’er</a:t>
            </a:r>
          </a:p>
          <a:p>
            <a:pPr marL="0" indent="0">
              <a:buNone/>
            </a:pPr>
            <a:r>
              <a:rPr lang="en-US" sz="3200" b="1" dirty="0"/>
              <a:t>C	        G</a:t>
            </a:r>
          </a:p>
          <a:p>
            <a:pPr marL="0" indent="0">
              <a:buNone/>
            </a:pPr>
            <a:r>
              <a:rPr lang="en-US" sz="3200" dirty="0"/>
              <a:t>I’ll fly a – way</a:t>
            </a:r>
          </a:p>
          <a:p>
            <a:pPr marL="0" indent="0">
              <a:buNone/>
            </a:pPr>
            <a:r>
              <a:rPr lang="en-US" sz="3200" dirty="0"/>
              <a:t>			</a:t>
            </a:r>
            <a:r>
              <a:rPr lang="en-US" sz="3200" b="1" dirty="0"/>
              <a:t>  </a:t>
            </a:r>
            <a:r>
              <a:rPr lang="en-US" sz="3200" b="1" dirty="0" err="1"/>
              <a:t>Em</a:t>
            </a:r>
            <a:endParaRPr lang="en-US" sz="3200" b="1" dirty="0"/>
          </a:p>
          <a:p>
            <a:pPr marL="0" indent="0">
              <a:buNone/>
            </a:pPr>
            <a:r>
              <a:rPr lang="en-US" sz="3200" dirty="0"/>
              <a:t>To a home on God’s celestial shore</a:t>
            </a:r>
          </a:p>
          <a:p>
            <a:pPr marL="0" indent="0">
              <a:buNone/>
            </a:pPr>
            <a:r>
              <a:rPr lang="en-US" sz="3200" b="1" dirty="0"/>
              <a:t>G    		D	G</a:t>
            </a:r>
          </a:p>
          <a:p>
            <a:pPr marL="0" indent="0">
              <a:buNone/>
            </a:pPr>
            <a:r>
              <a:rPr lang="en-US" sz="3200" dirty="0"/>
              <a:t>I’ll 		fly a – way </a:t>
            </a:r>
          </a:p>
        </p:txBody>
      </p:sp>
    </p:spTree>
    <p:extLst>
      <p:ext uri="{BB962C8B-B14F-4D97-AF65-F5344CB8AC3E}">
        <p14:creationId xmlns:p14="http://schemas.microsoft.com/office/powerpoint/2010/main" val="1207309664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64201-3954-4E14-A36A-ACC6BDA1B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460" y="-714374"/>
            <a:ext cx="10018713" cy="7572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G		</a:t>
            </a:r>
          </a:p>
          <a:p>
            <a:pPr marL="0" indent="0">
              <a:buNone/>
            </a:pPr>
            <a:r>
              <a:rPr lang="en-US" sz="3600" dirty="0"/>
              <a:t>I’ll fly	a – way, O Glory</a:t>
            </a:r>
          </a:p>
          <a:p>
            <a:pPr marL="0" indent="0">
              <a:buNone/>
            </a:pPr>
            <a:r>
              <a:rPr lang="en-US" sz="3600" b="1" dirty="0"/>
              <a:t>C		G	C/G		G</a:t>
            </a:r>
          </a:p>
          <a:p>
            <a:pPr marL="0" indent="0">
              <a:buNone/>
            </a:pPr>
            <a:r>
              <a:rPr lang="en-US" sz="3600" dirty="0"/>
              <a:t>I’ll fly	a – way!  </a:t>
            </a:r>
          </a:p>
          <a:p>
            <a:pPr marL="0" indent="0">
              <a:buNone/>
            </a:pPr>
            <a:r>
              <a:rPr lang="en-US" sz="3600" dirty="0"/>
              <a:t>	            	    </a:t>
            </a:r>
            <a:r>
              <a:rPr lang="en-US" sz="3600" b="1" dirty="0" err="1"/>
              <a:t>Em</a:t>
            </a:r>
            <a:endParaRPr lang="en-US" sz="3600" b="1" dirty="0"/>
          </a:p>
          <a:p>
            <a:pPr marL="0" indent="0">
              <a:buNone/>
            </a:pPr>
            <a:r>
              <a:rPr lang="en-US" sz="3600" dirty="0"/>
              <a:t>When I die, Alleluia, by and by</a:t>
            </a:r>
          </a:p>
          <a:p>
            <a:pPr marL="0" indent="0">
              <a:buNone/>
            </a:pPr>
            <a:r>
              <a:rPr lang="en-US" sz="3600" b="1" dirty="0"/>
              <a:t>G 	 	D		G	</a:t>
            </a:r>
            <a:r>
              <a:rPr lang="en-US" sz="3600" dirty="0"/>
              <a:t>	 	</a:t>
            </a:r>
          </a:p>
          <a:p>
            <a:pPr marL="0" indent="0">
              <a:buNone/>
            </a:pPr>
            <a:r>
              <a:rPr lang="en-US" sz="3600" dirty="0"/>
              <a:t>I’ll 		fly 	a – way!</a:t>
            </a:r>
          </a:p>
        </p:txBody>
      </p:sp>
    </p:spTree>
    <p:extLst>
      <p:ext uri="{BB962C8B-B14F-4D97-AF65-F5344CB8AC3E}">
        <p14:creationId xmlns:p14="http://schemas.microsoft.com/office/powerpoint/2010/main" val="1507565193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64201-3954-4E14-A36A-ACC6BDA1B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460" y="-714374"/>
            <a:ext cx="10018713" cy="7572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G		</a:t>
            </a:r>
            <a:r>
              <a:rPr lang="en-US" sz="3600" dirty="0"/>
              <a:t>		   </a:t>
            </a:r>
          </a:p>
          <a:p>
            <a:pPr marL="0" indent="0">
              <a:buNone/>
            </a:pPr>
            <a:r>
              <a:rPr lang="en-US" sz="3600" dirty="0"/>
              <a:t>When the shadows of this life have grown</a:t>
            </a:r>
          </a:p>
          <a:p>
            <a:pPr marL="0" indent="0">
              <a:buNone/>
            </a:pPr>
            <a:r>
              <a:rPr lang="en-US" sz="3600" b="1" dirty="0"/>
              <a:t>C	         G</a:t>
            </a:r>
          </a:p>
          <a:p>
            <a:pPr marL="0" indent="0">
              <a:buNone/>
            </a:pPr>
            <a:r>
              <a:rPr lang="en-US" sz="3600" dirty="0"/>
              <a:t>I’ll fly a – way</a:t>
            </a:r>
          </a:p>
          <a:p>
            <a:pPr marL="0" indent="0">
              <a:buNone/>
            </a:pPr>
            <a:r>
              <a:rPr lang="en-US" sz="3600" dirty="0"/>
              <a:t>				</a:t>
            </a:r>
            <a:r>
              <a:rPr lang="en-US" sz="3600" b="1" dirty="0" err="1"/>
              <a:t>Em</a:t>
            </a:r>
            <a:endParaRPr lang="en-US" sz="3600" b="1" dirty="0"/>
          </a:p>
          <a:p>
            <a:pPr marL="0" indent="0">
              <a:buNone/>
            </a:pPr>
            <a:r>
              <a:rPr lang="en-US" sz="3600" dirty="0"/>
              <a:t>Like a bird from prison bars has flown</a:t>
            </a:r>
          </a:p>
          <a:p>
            <a:pPr marL="0" indent="0">
              <a:buNone/>
            </a:pPr>
            <a:r>
              <a:rPr lang="en-US" sz="3600" b="1" dirty="0"/>
              <a:t>G	   	D	G</a:t>
            </a:r>
          </a:p>
          <a:p>
            <a:pPr marL="0" indent="0">
              <a:buNone/>
            </a:pPr>
            <a:r>
              <a:rPr lang="en-US" sz="3600" dirty="0"/>
              <a:t>I’ll 		fly a – way </a:t>
            </a:r>
          </a:p>
        </p:txBody>
      </p:sp>
    </p:spTree>
    <p:extLst>
      <p:ext uri="{BB962C8B-B14F-4D97-AF65-F5344CB8AC3E}">
        <p14:creationId xmlns:p14="http://schemas.microsoft.com/office/powerpoint/2010/main" val="3145069961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64201-3954-4E14-A36A-ACC6BDA1B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460" y="-714374"/>
            <a:ext cx="10018713" cy="7572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G		</a:t>
            </a:r>
          </a:p>
          <a:p>
            <a:pPr marL="0" indent="0">
              <a:buNone/>
            </a:pPr>
            <a:r>
              <a:rPr lang="en-US" sz="3600" dirty="0"/>
              <a:t>I’ll fly	a – way, O Glory</a:t>
            </a:r>
          </a:p>
          <a:p>
            <a:pPr marL="0" indent="0">
              <a:buNone/>
            </a:pPr>
            <a:r>
              <a:rPr lang="en-US" sz="3600" b="1" dirty="0"/>
              <a:t>C		G	C/G		G</a:t>
            </a:r>
          </a:p>
          <a:p>
            <a:pPr marL="0" indent="0">
              <a:buNone/>
            </a:pPr>
            <a:r>
              <a:rPr lang="en-US" sz="3600" dirty="0"/>
              <a:t>I’ll fly	a – way!  </a:t>
            </a:r>
          </a:p>
          <a:p>
            <a:pPr marL="0" indent="0">
              <a:buNone/>
            </a:pPr>
            <a:r>
              <a:rPr lang="en-US" sz="3600" dirty="0"/>
              <a:t>	            	    </a:t>
            </a:r>
            <a:r>
              <a:rPr lang="en-US" sz="3600" b="1" dirty="0" err="1"/>
              <a:t>Em</a:t>
            </a:r>
            <a:endParaRPr lang="en-US" sz="3600" b="1" dirty="0"/>
          </a:p>
          <a:p>
            <a:pPr marL="0" indent="0">
              <a:buNone/>
            </a:pPr>
            <a:r>
              <a:rPr lang="en-US" sz="3600" dirty="0"/>
              <a:t>When I die, Alleluia, by and by</a:t>
            </a:r>
          </a:p>
          <a:p>
            <a:pPr marL="0" indent="0">
              <a:buNone/>
            </a:pPr>
            <a:r>
              <a:rPr lang="en-US" sz="3600" b="1" dirty="0"/>
              <a:t>G 	 	D		G	</a:t>
            </a:r>
            <a:r>
              <a:rPr lang="en-US" sz="3600" dirty="0"/>
              <a:t>	 	</a:t>
            </a:r>
          </a:p>
          <a:p>
            <a:pPr marL="0" indent="0">
              <a:buNone/>
            </a:pPr>
            <a:r>
              <a:rPr lang="en-US" sz="3600" dirty="0"/>
              <a:t>I’ll 		fly 	a – way!</a:t>
            </a:r>
          </a:p>
        </p:txBody>
      </p:sp>
    </p:spTree>
    <p:extLst>
      <p:ext uri="{BB962C8B-B14F-4D97-AF65-F5344CB8AC3E}">
        <p14:creationId xmlns:p14="http://schemas.microsoft.com/office/powerpoint/2010/main" val="1601369437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64201-3954-4E14-A36A-ACC6BDA1B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460" y="-714374"/>
            <a:ext cx="10018713" cy="75723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G</a:t>
            </a:r>
            <a:r>
              <a:rPr lang="en-US" sz="3600" dirty="0"/>
              <a:t>				   </a:t>
            </a:r>
          </a:p>
          <a:p>
            <a:pPr marL="0" indent="0">
              <a:buNone/>
            </a:pPr>
            <a:r>
              <a:rPr lang="en-US" sz="3600" dirty="0"/>
              <a:t>Just a few more weary days and then</a:t>
            </a:r>
          </a:p>
          <a:p>
            <a:pPr marL="0" indent="0">
              <a:buNone/>
            </a:pPr>
            <a:r>
              <a:rPr lang="en-US" sz="3600" b="1" dirty="0"/>
              <a:t>C	         G</a:t>
            </a:r>
          </a:p>
          <a:p>
            <a:pPr marL="0" indent="0">
              <a:buNone/>
            </a:pPr>
            <a:r>
              <a:rPr lang="en-US" sz="3600" dirty="0"/>
              <a:t>I’ll fly a – way</a:t>
            </a:r>
          </a:p>
          <a:p>
            <a:pPr marL="0" indent="0">
              <a:buNone/>
            </a:pPr>
            <a:r>
              <a:rPr lang="en-US" sz="3600" dirty="0"/>
              <a:t>		     </a:t>
            </a:r>
            <a:r>
              <a:rPr lang="en-US" sz="3600" b="1" dirty="0" err="1"/>
              <a:t>Em</a:t>
            </a:r>
            <a:endParaRPr lang="en-US" sz="3600" b="1" dirty="0"/>
          </a:p>
          <a:p>
            <a:pPr marL="0" indent="0">
              <a:buNone/>
            </a:pPr>
            <a:r>
              <a:rPr lang="en-US" sz="3600" dirty="0"/>
              <a:t>To a land where joys shall never end</a:t>
            </a:r>
          </a:p>
          <a:p>
            <a:pPr marL="0" indent="0">
              <a:buNone/>
            </a:pPr>
            <a:r>
              <a:rPr lang="en-US" sz="3600" b="1" dirty="0"/>
              <a:t>G   	            D	G</a:t>
            </a:r>
          </a:p>
          <a:p>
            <a:pPr marL="0" indent="0">
              <a:buNone/>
            </a:pPr>
            <a:r>
              <a:rPr lang="en-US" sz="3600" dirty="0"/>
              <a:t>I’ll 		fly a – way </a:t>
            </a:r>
          </a:p>
        </p:txBody>
      </p:sp>
    </p:spTree>
    <p:extLst>
      <p:ext uri="{BB962C8B-B14F-4D97-AF65-F5344CB8AC3E}">
        <p14:creationId xmlns:p14="http://schemas.microsoft.com/office/powerpoint/2010/main" val="363090695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64201-3954-4E14-A36A-ACC6BDA1B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460" y="-714374"/>
            <a:ext cx="10018713" cy="7572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G		</a:t>
            </a:r>
          </a:p>
          <a:p>
            <a:pPr marL="0" indent="0">
              <a:buNone/>
            </a:pPr>
            <a:r>
              <a:rPr lang="en-US" sz="3600" dirty="0"/>
              <a:t>I’ll fly	a – way, O Glory</a:t>
            </a:r>
          </a:p>
          <a:p>
            <a:pPr marL="0" indent="0">
              <a:buNone/>
            </a:pPr>
            <a:r>
              <a:rPr lang="en-US" sz="3600" b="1" dirty="0"/>
              <a:t>C		G	C/G		G</a:t>
            </a:r>
          </a:p>
          <a:p>
            <a:pPr marL="0" indent="0">
              <a:buNone/>
            </a:pPr>
            <a:r>
              <a:rPr lang="en-US" sz="3600" dirty="0"/>
              <a:t>I’ll fly	a – way!  </a:t>
            </a:r>
          </a:p>
          <a:p>
            <a:pPr marL="0" indent="0">
              <a:buNone/>
            </a:pPr>
            <a:r>
              <a:rPr lang="en-US" sz="3600" dirty="0"/>
              <a:t>	            	    </a:t>
            </a:r>
            <a:r>
              <a:rPr lang="en-US" sz="3600" b="1" dirty="0" err="1"/>
              <a:t>Em</a:t>
            </a:r>
            <a:endParaRPr lang="en-US" sz="3600" b="1" dirty="0"/>
          </a:p>
          <a:p>
            <a:pPr marL="0" indent="0">
              <a:buNone/>
            </a:pPr>
            <a:r>
              <a:rPr lang="en-US" sz="3600" dirty="0"/>
              <a:t>When I die, Alleluia, by and by</a:t>
            </a:r>
          </a:p>
          <a:p>
            <a:pPr marL="0" indent="0">
              <a:buNone/>
            </a:pPr>
            <a:r>
              <a:rPr lang="en-US" sz="3600" b="1" dirty="0"/>
              <a:t>G 	 	D		G	</a:t>
            </a:r>
            <a:r>
              <a:rPr lang="en-US" sz="3600" dirty="0"/>
              <a:t>	 	</a:t>
            </a:r>
          </a:p>
          <a:p>
            <a:pPr marL="0" indent="0">
              <a:buNone/>
            </a:pPr>
            <a:r>
              <a:rPr lang="en-US" sz="3600" dirty="0"/>
              <a:t>I’ll 		fly 	a – way!</a:t>
            </a:r>
          </a:p>
        </p:txBody>
      </p:sp>
    </p:spTree>
    <p:extLst>
      <p:ext uri="{BB962C8B-B14F-4D97-AF65-F5344CB8AC3E}">
        <p14:creationId xmlns:p14="http://schemas.microsoft.com/office/powerpoint/2010/main" val="4263514014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D2BC8-CD7A-4602-9E85-D1E17AC5D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190500"/>
            <a:ext cx="10018713" cy="1752599"/>
          </a:xfrm>
        </p:spPr>
        <p:txBody>
          <a:bodyPr/>
          <a:lstStyle/>
          <a:p>
            <a:pPr>
              <a:defRPr/>
            </a:pPr>
            <a:r>
              <a:rPr lang="en-US" u="sng" dirty="0"/>
              <a:t>I Danced in the Morning</a:t>
            </a:r>
            <a:br>
              <a:rPr lang="en-US" dirty="0"/>
            </a:br>
            <a:r>
              <a:rPr lang="en-US" sz="1200" dirty="0"/>
              <a:t>CCLI Song # 2793300; Sydney Bertram Carter © </a:t>
            </a:r>
            <a:r>
              <a:rPr lang="en-US" sz="1200" dirty="0" err="1"/>
              <a:t>Stainer</a:t>
            </a:r>
            <a:r>
              <a:rPr lang="en-US" sz="1200" dirty="0"/>
              <a:t> &amp; Bell Ltd (Admin. by Hope Publishing Company)</a:t>
            </a:r>
            <a:br>
              <a:rPr lang="en-US" sz="1200" i="1" dirty="0"/>
            </a:br>
            <a:r>
              <a:rPr lang="en-US" sz="1200" dirty="0"/>
              <a:t>CCLI License # 2507309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FD839-EA2F-4890-92B4-902A30D87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3834" y="1943099"/>
            <a:ext cx="10018713" cy="40290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en-US" b="1" dirty="0">
                <a:latin typeface="+mj-lt"/>
              </a:rPr>
              <a:t>	G</a:t>
            </a:r>
            <a:r>
              <a:rPr lang="en-US" dirty="0">
                <a:latin typeface="+mj-lt"/>
              </a:rPr>
              <a:t> 				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					</a:t>
            </a:r>
            <a:r>
              <a:rPr lang="en-US" dirty="0">
                <a:latin typeface="+mj-lt"/>
              </a:rPr>
              <a:t> </a:t>
            </a:r>
            <a:r>
              <a:rPr lang="en-US" b="1" dirty="0">
                <a:latin typeface="+mj-lt"/>
              </a:rPr>
              <a:t>G</a:t>
            </a:r>
            <a:r>
              <a:rPr lang="en-US" dirty="0">
                <a:latin typeface="+mj-lt"/>
              </a:rPr>
              <a:t> 			</a:t>
            </a:r>
            <a:r>
              <a:rPr lang="en-US" dirty="0" err="1">
                <a:latin typeface="+mj-lt"/>
              </a:rPr>
              <a:t>Em</a:t>
            </a: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I danced in the morning when the world was begun.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 C								D			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I danced in the Moon and the Stars and the Sun.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 G					</a:t>
            </a:r>
            <a:r>
              <a:rPr lang="en-US" dirty="0" err="1">
                <a:latin typeface="+mj-lt"/>
              </a:rPr>
              <a:t>Em</a:t>
            </a:r>
            <a:r>
              <a:rPr lang="en-US" dirty="0">
                <a:latin typeface="+mj-lt"/>
              </a:rPr>
              <a:t>				G			</a:t>
            </a:r>
            <a:r>
              <a:rPr lang="en-US" dirty="0" err="1">
                <a:latin typeface="+mj-lt"/>
              </a:rPr>
              <a:t>Em</a:t>
            </a: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I came down from Heaven and I danced on Earth..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 C			D	  C		   G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At Bethlehem I had my birth.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62EFD-851D-4446-8A58-0DA3E7B75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160" y="609599"/>
            <a:ext cx="10018713" cy="4124326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G			  </a:t>
            </a:r>
            <a:r>
              <a:rPr lang="en-US" dirty="0" err="1">
                <a:latin typeface="+mj-lt"/>
              </a:rPr>
              <a:t>Em</a:t>
            </a:r>
            <a:r>
              <a:rPr lang="en-US" dirty="0">
                <a:latin typeface="+mj-lt"/>
              </a:rPr>
              <a:t> 			G				</a:t>
            </a:r>
            <a:r>
              <a:rPr lang="en-US" dirty="0" err="1">
                <a:latin typeface="+mj-lt"/>
              </a:rPr>
              <a:t>Em</a:t>
            </a: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Dance, dance, wherever you may be..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				G		</a:t>
            </a:r>
            <a:r>
              <a:rPr lang="en-US" dirty="0" err="1">
                <a:latin typeface="+mj-lt"/>
              </a:rPr>
              <a:t>Em</a:t>
            </a:r>
            <a:r>
              <a:rPr lang="en-US" dirty="0">
                <a:latin typeface="+mj-lt"/>
              </a:rPr>
              <a:t>				C			 D				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I am the Lord of the Dance, said He.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	 G		 </a:t>
            </a:r>
            <a:r>
              <a:rPr lang="en-US" dirty="0" err="1">
                <a:latin typeface="+mj-lt"/>
              </a:rPr>
              <a:t>Em</a:t>
            </a:r>
            <a:r>
              <a:rPr lang="en-US" dirty="0">
                <a:latin typeface="+mj-lt"/>
              </a:rPr>
              <a:t>		 G			</a:t>
            </a:r>
            <a:r>
              <a:rPr lang="en-US" dirty="0" err="1">
                <a:latin typeface="+mj-lt"/>
              </a:rPr>
              <a:t>Em</a:t>
            </a: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And I’ll lead you all, wherever you may be..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   				C		D 			C			G		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And I’ll lead you all in the Dance, said He!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643C7-8B11-4B05-B47F-6D9D3E2AA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6210" y="685799"/>
            <a:ext cx="10018713" cy="4143376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G					 </a:t>
            </a:r>
            <a:r>
              <a:rPr lang="en-US" dirty="0" err="1">
                <a:latin typeface="+mj-lt"/>
              </a:rPr>
              <a:t>Em</a:t>
            </a:r>
            <a:r>
              <a:rPr lang="en-US" dirty="0">
                <a:latin typeface="+mj-lt"/>
              </a:rPr>
              <a:t>			 G		</a:t>
            </a:r>
            <a:r>
              <a:rPr lang="en-US" dirty="0" err="1">
                <a:latin typeface="+mj-lt"/>
              </a:rPr>
              <a:t>Em</a:t>
            </a: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I danced for the scribes and the </a:t>
            </a:r>
            <a:r>
              <a:rPr lang="en-US" dirty="0" err="1">
                <a:latin typeface="+mj-lt"/>
              </a:rPr>
              <a:t>pharisees</a:t>
            </a:r>
            <a:r>
              <a:rPr lang="en-US" dirty="0">
                <a:latin typeface="+mj-lt"/>
              </a:rPr>
              <a:t>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	C 								D				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But they would not dance and they wouldn’t follow me.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 G 				</a:t>
            </a:r>
            <a:r>
              <a:rPr lang="en-US" dirty="0" err="1">
                <a:latin typeface="+mj-lt"/>
              </a:rPr>
              <a:t>Em</a:t>
            </a:r>
            <a:r>
              <a:rPr lang="en-US" dirty="0">
                <a:latin typeface="+mj-lt"/>
              </a:rPr>
              <a:t>			G 			</a:t>
            </a:r>
            <a:r>
              <a:rPr lang="en-US" dirty="0" err="1">
                <a:latin typeface="+mj-lt"/>
              </a:rPr>
              <a:t>Em</a:t>
            </a: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I danced for fishermen, for James and John..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	    C			D			 C			 G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They came with me and the Dance went on.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57900-DC1E-4C73-A589-7AE966085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160" y="676274"/>
            <a:ext cx="10018713" cy="38195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G			  </a:t>
            </a:r>
            <a:r>
              <a:rPr lang="en-US" dirty="0" err="1">
                <a:latin typeface="+mj-lt"/>
              </a:rPr>
              <a:t>Em</a:t>
            </a:r>
            <a:r>
              <a:rPr lang="en-US" dirty="0">
                <a:latin typeface="+mj-lt"/>
              </a:rPr>
              <a:t> 			G				</a:t>
            </a:r>
            <a:r>
              <a:rPr lang="en-US" dirty="0" err="1">
                <a:latin typeface="+mj-lt"/>
              </a:rPr>
              <a:t>Em</a:t>
            </a: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Dance, dance, wherever you may be..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				G		</a:t>
            </a:r>
            <a:r>
              <a:rPr lang="en-US" dirty="0" err="1">
                <a:latin typeface="+mj-lt"/>
              </a:rPr>
              <a:t>Em</a:t>
            </a:r>
            <a:r>
              <a:rPr lang="en-US" dirty="0">
                <a:latin typeface="+mj-lt"/>
              </a:rPr>
              <a:t>				C			 D				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I am the Lord of the Dance, said He.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	 G		 </a:t>
            </a:r>
            <a:r>
              <a:rPr lang="en-US" dirty="0" err="1">
                <a:latin typeface="+mj-lt"/>
              </a:rPr>
              <a:t>Em</a:t>
            </a:r>
            <a:r>
              <a:rPr lang="en-US" dirty="0">
                <a:latin typeface="+mj-lt"/>
              </a:rPr>
              <a:t>		 G			</a:t>
            </a:r>
            <a:r>
              <a:rPr lang="en-US" dirty="0" err="1">
                <a:latin typeface="+mj-lt"/>
              </a:rPr>
              <a:t>Em</a:t>
            </a: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And I’ll lead you all, wherever you may be..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   				C		D 			C			G		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And I’ll lead you all in the Dance, said He!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3D9F7-4F00-4616-AA46-56C75B5F3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52249"/>
            <a:ext cx="10018713" cy="5538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G           C           G                     D</a:t>
            </a:r>
            <a:br>
              <a:rPr lang="en-US" sz="3600" b="1" dirty="0"/>
            </a:br>
            <a:r>
              <a:rPr lang="en-US" sz="3600" dirty="0"/>
              <a:t>I looked up and I saw my lord a-dying</a:t>
            </a:r>
          </a:p>
          <a:p>
            <a:pPr marL="0" indent="0">
              <a:buNone/>
            </a:pPr>
            <a:r>
              <a:rPr lang="en-US" sz="3600" b="1" dirty="0"/>
              <a:t>G           C           G                     D</a:t>
            </a:r>
          </a:p>
          <a:p>
            <a:pPr marL="0" indent="0">
              <a:buNone/>
            </a:pPr>
            <a:r>
              <a:rPr lang="en-US" sz="3600" dirty="0"/>
              <a:t>I looked up and I saw my lord a-dying</a:t>
            </a:r>
            <a:br>
              <a:rPr lang="en-US" sz="3600" dirty="0"/>
            </a:br>
            <a:r>
              <a:rPr lang="en-US" sz="3600" dirty="0"/>
              <a:t>	</a:t>
            </a:r>
            <a:r>
              <a:rPr lang="en-US" sz="3600" b="1" dirty="0"/>
              <a:t>C</a:t>
            </a:r>
          </a:p>
          <a:p>
            <a:pPr marL="0" indent="0">
              <a:buNone/>
            </a:pPr>
            <a:r>
              <a:rPr lang="en-US" sz="3600" dirty="0"/>
              <a:t>On a tree </a:t>
            </a:r>
          </a:p>
        </p:txBody>
      </p:sp>
    </p:spTree>
    <p:extLst>
      <p:ext uri="{BB962C8B-B14F-4D97-AF65-F5344CB8AC3E}">
        <p14:creationId xmlns:p14="http://schemas.microsoft.com/office/powerpoint/2010/main" val="3531198938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4DC4-455A-4B4C-B1A3-EAB432068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9560" y="819149"/>
            <a:ext cx="10018713" cy="4276726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G 				</a:t>
            </a:r>
            <a:r>
              <a:rPr lang="en-US" dirty="0" err="1">
                <a:latin typeface="+mj-lt"/>
              </a:rPr>
              <a:t>Em</a:t>
            </a:r>
            <a:r>
              <a:rPr lang="en-US" dirty="0">
                <a:latin typeface="+mj-lt"/>
              </a:rPr>
              <a:t> 				G		</a:t>
            </a:r>
            <a:r>
              <a:rPr lang="en-US" dirty="0" err="1">
                <a:latin typeface="+mj-lt"/>
              </a:rPr>
              <a:t>Em</a:t>
            </a: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I danced on the Sabbath and I cured the lame.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  C				 D				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The holy people thought it was a shame.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	 G					 </a:t>
            </a:r>
            <a:r>
              <a:rPr lang="en-US" dirty="0" err="1">
                <a:latin typeface="+mj-lt"/>
              </a:rPr>
              <a:t>Em</a:t>
            </a:r>
            <a:r>
              <a:rPr lang="en-US" dirty="0">
                <a:latin typeface="+mj-lt"/>
              </a:rPr>
              <a:t>					 G		 </a:t>
            </a:r>
            <a:r>
              <a:rPr lang="en-US" dirty="0" err="1">
                <a:latin typeface="+mj-lt"/>
              </a:rPr>
              <a:t>Em</a:t>
            </a: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They whipped and they stripped and they hung me high..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			C		 D 			C		 G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and they left me there on a cross to die.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778EF-1B37-437C-B578-10A7E3588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985" y="638174"/>
            <a:ext cx="10018713" cy="40481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G			  </a:t>
            </a:r>
            <a:r>
              <a:rPr lang="en-US" dirty="0" err="1">
                <a:latin typeface="+mj-lt"/>
              </a:rPr>
              <a:t>Em</a:t>
            </a:r>
            <a:r>
              <a:rPr lang="en-US" dirty="0">
                <a:latin typeface="+mj-lt"/>
              </a:rPr>
              <a:t> 			G				</a:t>
            </a:r>
            <a:r>
              <a:rPr lang="en-US" dirty="0" err="1">
                <a:latin typeface="+mj-lt"/>
              </a:rPr>
              <a:t>Em</a:t>
            </a: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Dance, dance, wherever you may be..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				G		</a:t>
            </a:r>
            <a:r>
              <a:rPr lang="en-US" dirty="0" err="1">
                <a:latin typeface="+mj-lt"/>
              </a:rPr>
              <a:t>Em</a:t>
            </a:r>
            <a:r>
              <a:rPr lang="en-US" dirty="0">
                <a:latin typeface="+mj-lt"/>
              </a:rPr>
              <a:t>				C			 D				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I am the Lord of the Dance, said He.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	 G		 </a:t>
            </a:r>
            <a:r>
              <a:rPr lang="en-US" dirty="0" err="1">
                <a:latin typeface="+mj-lt"/>
              </a:rPr>
              <a:t>Em</a:t>
            </a:r>
            <a:r>
              <a:rPr lang="en-US" dirty="0">
                <a:latin typeface="+mj-lt"/>
              </a:rPr>
              <a:t>		 G			</a:t>
            </a:r>
            <a:r>
              <a:rPr lang="en-US" dirty="0" err="1">
                <a:latin typeface="+mj-lt"/>
              </a:rPr>
              <a:t>Em</a:t>
            </a: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And I’ll lead you all, wherever you may be..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   				C		D 			C			G		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And I’ll lead you all in the Dance, said He!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193F1-0F06-41B5-848D-701615380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2885" y="733424"/>
            <a:ext cx="10018713" cy="401955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G				 </a:t>
            </a:r>
            <a:r>
              <a:rPr lang="en-US" dirty="0" err="1">
                <a:latin typeface="+mj-lt"/>
              </a:rPr>
              <a:t>Em</a:t>
            </a:r>
            <a:r>
              <a:rPr lang="en-US" dirty="0">
                <a:latin typeface="+mj-lt"/>
              </a:rPr>
              <a:t>			 G 			</a:t>
            </a:r>
            <a:r>
              <a:rPr lang="en-US" dirty="0" err="1">
                <a:latin typeface="+mj-lt"/>
              </a:rPr>
              <a:t>Em</a:t>
            </a: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I danced on a Friday when the sky turned black.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C 							D				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It’s hard to dance with the devil on your back.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 G 			</a:t>
            </a:r>
            <a:r>
              <a:rPr lang="en-US" dirty="0" err="1">
                <a:latin typeface="+mj-lt"/>
              </a:rPr>
              <a:t>Em</a:t>
            </a:r>
            <a:r>
              <a:rPr lang="en-US" dirty="0">
                <a:latin typeface="+mj-lt"/>
              </a:rPr>
              <a:t> 			G 			</a:t>
            </a:r>
            <a:r>
              <a:rPr lang="en-US" dirty="0" err="1">
                <a:latin typeface="+mj-lt"/>
              </a:rPr>
              <a:t>Em</a:t>
            </a: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They buried my body, and they thought I’d gone..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		C	 		D 				C 		G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but I am the Dance and I still go on.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75D95-7336-4C13-8F2F-1DB56DED3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460" y="390524"/>
            <a:ext cx="10018713" cy="4200526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G			  </a:t>
            </a:r>
            <a:r>
              <a:rPr lang="en-US" dirty="0" err="1">
                <a:latin typeface="+mj-lt"/>
              </a:rPr>
              <a:t>Em</a:t>
            </a:r>
            <a:r>
              <a:rPr lang="en-US" dirty="0">
                <a:latin typeface="+mj-lt"/>
              </a:rPr>
              <a:t> 			G				</a:t>
            </a:r>
            <a:r>
              <a:rPr lang="en-US" dirty="0" err="1">
                <a:latin typeface="+mj-lt"/>
              </a:rPr>
              <a:t>Em</a:t>
            </a: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Dance, dance, wherever you may be..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				G		</a:t>
            </a:r>
            <a:r>
              <a:rPr lang="en-US" dirty="0" err="1">
                <a:latin typeface="+mj-lt"/>
              </a:rPr>
              <a:t>Em</a:t>
            </a:r>
            <a:r>
              <a:rPr lang="en-US" dirty="0">
                <a:latin typeface="+mj-lt"/>
              </a:rPr>
              <a:t>				C			 D				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I am the Lord of the Dance, said He.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	 G		 </a:t>
            </a:r>
            <a:r>
              <a:rPr lang="en-US" dirty="0" err="1">
                <a:latin typeface="+mj-lt"/>
              </a:rPr>
              <a:t>Em</a:t>
            </a:r>
            <a:r>
              <a:rPr lang="en-US" dirty="0">
                <a:latin typeface="+mj-lt"/>
              </a:rPr>
              <a:t>		 G			</a:t>
            </a:r>
            <a:r>
              <a:rPr lang="en-US" dirty="0" err="1">
                <a:latin typeface="+mj-lt"/>
              </a:rPr>
              <a:t>Em</a:t>
            </a: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And I’ll lead you all, wherever you may be..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   				C		D 			C			G		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And I’ll lead you all in the Dance, said He!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B7C28-3C65-45EE-BCFF-53AF52F1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785" y="647699"/>
            <a:ext cx="10018713" cy="4219576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			G 					</a:t>
            </a:r>
            <a:r>
              <a:rPr lang="en-US" dirty="0" err="1">
                <a:latin typeface="+mj-lt"/>
              </a:rPr>
              <a:t>Em</a:t>
            </a:r>
            <a:r>
              <a:rPr lang="en-US" dirty="0">
                <a:latin typeface="+mj-lt"/>
              </a:rPr>
              <a:t> 		G </a:t>
            </a:r>
            <a:r>
              <a:rPr lang="en-US" dirty="0" err="1">
                <a:latin typeface="+mj-lt"/>
              </a:rPr>
              <a:t>Em</a:t>
            </a: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They cut me down but I leapt up high.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		C 			D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I am the Light that will never, never die.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 G						 </a:t>
            </a:r>
            <a:r>
              <a:rPr lang="en-US" dirty="0" err="1">
                <a:latin typeface="+mj-lt"/>
              </a:rPr>
              <a:t>Em</a:t>
            </a:r>
            <a:r>
              <a:rPr lang="en-US" dirty="0">
                <a:latin typeface="+mj-lt"/>
              </a:rPr>
              <a:t>	 G </a:t>
            </a:r>
            <a:r>
              <a:rPr lang="en-US" dirty="0" err="1">
                <a:latin typeface="+mj-lt"/>
              </a:rPr>
              <a:t>Em</a:t>
            </a: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I’ll live in you if you’ll live in Me.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			C D				C			G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I am the Lord of the Dance said He!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0EA77-7741-4A33-A76C-4974F2DD3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110" y="752474"/>
            <a:ext cx="10018713" cy="39528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G			  </a:t>
            </a:r>
            <a:r>
              <a:rPr lang="en-US" dirty="0" err="1">
                <a:latin typeface="+mj-lt"/>
              </a:rPr>
              <a:t>Em</a:t>
            </a:r>
            <a:r>
              <a:rPr lang="en-US" dirty="0">
                <a:latin typeface="+mj-lt"/>
              </a:rPr>
              <a:t> 			G				</a:t>
            </a:r>
            <a:r>
              <a:rPr lang="en-US" dirty="0" err="1">
                <a:latin typeface="+mj-lt"/>
              </a:rPr>
              <a:t>Em</a:t>
            </a: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Dance, dance, wherever you may be..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				G		</a:t>
            </a:r>
            <a:r>
              <a:rPr lang="en-US" dirty="0" err="1">
                <a:latin typeface="+mj-lt"/>
              </a:rPr>
              <a:t>Em</a:t>
            </a:r>
            <a:r>
              <a:rPr lang="en-US" dirty="0">
                <a:latin typeface="+mj-lt"/>
              </a:rPr>
              <a:t>				C			 D				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I am the Lord of the Dance, said He.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	 G		 </a:t>
            </a:r>
            <a:r>
              <a:rPr lang="en-US" dirty="0" err="1">
                <a:latin typeface="+mj-lt"/>
              </a:rPr>
              <a:t>Em</a:t>
            </a:r>
            <a:r>
              <a:rPr lang="en-US" dirty="0">
                <a:latin typeface="+mj-lt"/>
              </a:rPr>
              <a:t>		 G			</a:t>
            </a:r>
            <a:r>
              <a:rPr lang="en-US" dirty="0" err="1">
                <a:latin typeface="+mj-lt"/>
              </a:rPr>
              <a:t>Em</a:t>
            </a: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And I’ll lead you all, wherever you may be..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   				C		D 			C			G		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And I’ll lead you all in the Dance, said He!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0EA77-7741-4A33-A76C-4974F2DD3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110" y="752474"/>
            <a:ext cx="10018713" cy="39528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        D                       C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Before I spoke a word, You were singing over me</a:t>
            </a:r>
          </a:p>
          <a:p>
            <a:pPr marL="0" indent="0" algn="ctr">
              <a:buNone/>
              <a:defRPr/>
            </a:pP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     D           C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You have been so, so good    to me</a:t>
            </a:r>
          </a:p>
          <a:p>
            <a:pPr marL="0" indent="0" algn="ctr">
              <a:buNone/>
              <a:defRPr/>
            </a:pP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       D                              C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Before I took a breath, You breathed Your life  in me</a:t>
            </a:r>
          </a:p>
          <a:p>
            <a:pPr marL="0" indent="0" algn="ctr">
              <a:buNone/>
              <a:defRPr/>
            </a:pP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     D           C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You have been so, so kind   to me</a:t>
            </a:r>
          </a:p>
        </p:txBody>
      </p:sp>
    </p:spTree>
    <p:extLst>
      <p:ext uri="{BB962C8B-B14F-4D97-AF65-F5344CB8AC3E}">
        <p14:creationId xmlns:p14="http://schemas.microsoft.com/office/powerpoint/2010/main" val="946441032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0EA77-7741-4A33-A76C-4974F2DD3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110" y="752474"/>
            <a:ext cx="10018713" cy="39528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    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  D             C                G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Oh the overwhelming, never ending, reckless love of God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    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    D                       C                 G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Oh, it chases me down, fights 'till I'm found, leaves the ninety-nine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        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     D                      C             G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I couldn't earn it  I don't deserve it  Still, You give yourself away</a:t>
            </a:r>
          </a:p>
          <a:p>
            <a:pPr marL="0" indent="0" algn="ctr">
              <a:buNone/>
              <a:defRPr/>
            </a:pPr>
            <a:r>
              <a:rPr lang="en-US" b="1" dirty="0">
                <a:latin typeface="+mj-lt"/>
              </a:rPr>
              <a:t>       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   D             C                G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Oh, the overwhelming, never ending, reckless love of God</a:t>
            </a:r>
          </a:p>
        </p:txBody>
      </p:sp>
    </p:spTree>
    <p:extLst>
      <p:ext uri="{BB962C8B-B14F-4D97-AF65-F5344CB8AC3E}">
        <p14:creationId xmlns:p14="http://schemas.microsoft.com/office/powerpoint/2010/main" val="289648949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0EA77-7741-4A33-A76C-4974F2DD3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110" y="752474"/>
            <a:ext cx="10018713" cy="39528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        D                    C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When I was Your foe, still Your love   fought for me</a:t>
            </a:r>
          </a:p>
          <a:p>
            <a:pPr marL="0" indent="0" algn="ctr">
              <a:buNone/>
              <a:defRPr/>
            </a:pP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     D           C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You have been so, so good   to me</a:t>
            </a:r>
          </a:p>
          <a:p>
            <a:pPr marL="0" indent="0" algn="ctr">
              <a:buNone/>
              <a:defRPr/>
            </a:pP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       D                  C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When I felt no worth, You paid it all for me</a:t>
            </a:r>
          </a:p>
          <a:p>
            <a:pPr marL="0" indent="0" algn="ctr">
              <a:buNone/>
              <a:defRPr/>
            </a:pP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     D           C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You have been so, so kind   to me</a:t>
            </a:r>
          </a:p>
        </p:txBody>
      </p:sp>
    </p:spTree>
    <p:extLst>
      <p:ext uri="{BB962C8B-B14F-4D97-AF65-F5344CB8AC3E}">
        <p14:creationId xmlns:p14="http://schemas.microsoft.com/office/powerpoint/2010/main" val="1574500919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0EA77-7741-4A33-A76C-4974F2DD3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110" y="752474"/>
            <a:ext cx="10018713" cy="39528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    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  D             C                G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Oh the overwhelming, never ending, reckless love of God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    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    D                       C                 G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Oh, it chases me down, fights 'till I'm found, leaves the ninety-nine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        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     D                      C             G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I couldn't earn it  I don't deserve it  Still, You give yourself away</a:t>
            </a:r>
          </a:p>
          <a:p>
            <a:pPr marL="0" indent="0" algn="ctr">
              <a:buNone/>
              <a:defRPr/>
            </a:pPr>
            <a:r>
              <a:rPr lang="en-US" b="1" dirty="0">
                <a:latin typeface="+mj-lt"/>
              </a:rPr>
              <a:t>       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   D             C                G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Oh, the overwhelming, never ending, reckless love of God</a:t>
            </a:r>
          </a:p>
        </p:txBody>
      </p:sp>
    </p:spTree>
    <p:extLst>
      <p:ext uri="{BB962C8B-B14F-4D97-AF65-F5344CB8AC3E}">
        <p14:creationId xmlns:p14="http://schemas.microsoft.com/office/powerpoint/2010/main" val="1432649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3D9F7-4F00-4616-AA46-56C75B5F3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52249"/>
            <a:ext cx="10018713" cy="55389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/>
              <a:t>G      D      C      G</a:t>
            </a:r>
            <a:br>
              <a:rPr lang="en-US" sz="3600" b="1" dirty="0"/>
            </a:br>
            <a:r>
              <a:rPr lang="en-US" sz="3600" dirty="0"/>
              <a:t>Alleluia, he is coming</a:t>
            </a:r>
          </a:p>
          <a:p>
            <a:pPr marL="0" indent="0">
              <a:buNone/>
            </a:pPr>
            <a:r>
              <a:rPr lang="en-US" sz="3600" b="1" dirty="0"/>
              <a:t>Em7   D     C      G</a:t>
            </a:r>
            <a:br>
              <a:rPr lang="en-US" sz="3600" dirty="0"/>
            </a:br>
            <a:r>
              <a:rPr lang="en-US" sz="3600" dirty="0"/>
              <a:t>Alleluia, he is here.</a:t>
            </a:r>
          </a:p>
          <a:p>
            <a:pPr marL="0" indent="0">
              <a:buNone/>
            </a:pPr>
            <a:r>
              <a:rPr lang="en-US" sz="3600" b="1" dirty="0"/>
              <a:t>G      D      C      G</a:t>
            </a:r>
            <a:br>
              <a:rPr lang="en-US" sz="3600" dirty="0"/>
            </a:br>
            <a:r>
              <a:rPr lang="en-US" sz="3600" dirty="0"/>
              <a:t>Alleluia, he is coming</a:t>
            </a:r>
          </a:p>
          <a:p>
            <a:pPr marL="0" indent="0">
              <a:buNone/>
            </a:pPr>
            <a:r>
              <a:rPr lang="en-US" sz="3600" b="1" dirty="0"/>
              <a:t>G     D   C      G</a:t>
            </a:r>
            <a:br>
              <a:rPr lang="en-US" sz="3600" dirty="0"/>
            </a:br>
            <a:r>
              <a:rPr lang="en-US" sz="3600" dirty="0"/>
              <a:t>Alleluia, he is here.</a:t>
            </a:r>
          </a:p>
        </p:txBody>
      </p:sp>
    </p:spTree>
    <p:extLst>
      <p:ext uri="{BB962C8B-B14F-4D97-AF65-F5344CB8AC3E}">
        <p14:creationId xmlns:p14="http://schemas.microsoft.com/office/powerpoint/2010/main" val="2410978770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0EA77-7741-4A33-A76C-4974F2DD3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110" y="752474"/>
            <a:ext cx="10018713" cy="395287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  <a:defRPr/>
            </a:pP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</a:t>
            </a:r>
            <a:r>
              <a:rPr lang="en-US" dirty="0">
                <a:latin typeface="+mj-lt"/>
              </a:rPr>
              <a:t>  </a:t>
            </a:r>
            <a:r>
              <a:rPr lang="en-US" b="1" dirty="0">
                <a:latin typeface="+mj-lt"/>
              </a:rPr>
              <a:t>                         D                            C                       G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There's no shadow You won't light up, mountain You won't climb up, </a:t>
            </a:r>
            <a:r>
              <a:rPr lang="en-US" dirty="0" err="1">
                <a:latin typeface="+mj-lt"/>
              </a:rPr>
              <a:t>comin</a:t>
            </a:r>
            <a:r>
              <a:rPr lang="en-US" dirty="0">
                <a:latin typeface="+mj-lt"/>
              </a:rPr>
              <a:t>' after me</a:t>
            </a:r>
          </a:p>
          <a:p>
            <a:pPr marL="0" indent="0" algn="ctr">
              <a:buNone/>
              <a:defRPr/>
            </a:pP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                 D                        C                        G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There's no wall You won't kick down, lie You won't tear down, </a:t>
            </a:r>
            <a:r>
              <a:rPr lang="en-US" dirty="0" err="1">
                <a:latin typeface="+mj-lt"/>
              </a:rPr>
              <a:t>comin</a:t>
            </a:r>
            <a:r>
              <a:rPr lang="en-US" dirty="0">
                <a:latin typeface="+mj-lt"/>
              </a:rPr>
              <a:t>' after me</a:t>
            </a:r>
          </a:p>
          <a:p>
            <a:pPr marL="0" indent="0" algn="ctr">
              <a:buNone/>
              <a:defRPr/>
            </a:pP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                   D                            C                       G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There's no shadow You won't light up, mountain You won't climb up, </a:t>
            </a:r>
            <a:r>
              <a:rPr lang="en-US" dirty="0" err="1">
                <a:latin typeface="+mj-lt"/>
              </a:rPr>
              <a:t>comin</a:t>
            </a:r>
            <a:r>
              <a:rPr lang="en-US" dirty="0">
                <a:latin typeface="+mj-lt"/>
              </a:rPr>
              <a:t>' after me</a:t>
            </a:r>
          </a:p>
          <a:p>
            <a:pPr marL="0" indent="0" algn="ctr">
              <a:buNone/>
              <a:defRPr/>
            </a:pP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                 D                        C                        G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There's no wall You won't kick down, lie You won't tear down, </a:t>
            </a:r>
            <a:r>
              <a:rPr lang="en-US" dirty="0" err="1">
                <a:latin typeface="+mj-lt"/>
              </a:rPr>
              <a:t>comin</a:t>
            </a:r>
            <a:r>
              <a:rPr lang="en-US" dirty="0">
                <a:latin typeface="+mj-lt"/>
              </a:rPr>
              <a:t>' after me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2x</a:t>
            </a:r>
          </a:p>
        </p:txBody>
      </p:sp>
    </p:spTree>
    <p:extLst>
      <p:ext uri="{BB962C8B-B14F-4D97-AF65-F5344CB8AC3E}">
        <p14:creationId xmlns:p14="http://schemas.microsoft.com/office/powerpoint/2010/main" val="3270460456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0EA77-7741-4A33-A76C-4974F2DD3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110" y="752474"/>
            <a:ext cx="10018713" cy="39528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    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  D             C                G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Oh the overwhelming, never ending, reckless love of God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    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    D                       C                 G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Oh, it chases me down, fights 'till I'm found, leaves the ninety-nine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        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     D                      C             G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I couldn't earn it  I don't deserve it  Still, You give yourself away</a:t>
            </a:r>
          </a:p>
          <a:p>
            <a:pPr marL="0" indent="0" algn="ctr">
              <a:buNone/>
              <a:defRPr/>
            </a:pPr>
            <a:r>
              <a:rPr lang="en-US" b="1" dirty="0">
                <a:latin typeface="+mj-lt"/>
              </a:rPr>
              <a:t>       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   D             C                G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Oh, the overwhelming, never ending, reckless love of God</a:t>
            </a:r>
          </a:p>
        </p:txBody>
      </p:sp>
    </p:spTree>
    <p:extLst>
      <p:ext uri="{BB962C8B-B14F-4D97-AF65-F5344CB8AC3E}">
        <p14:creationId xmlns:p14="http://schemas.microsoft.com/office/powerpoint/2010/main" val="3074439106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0EA77-7741-4A33-A76C-4974F2DD3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110" y="0"/>
            <a:ext cx="10018713" cy="5667375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b="1" dirty="0" err="1">
                <a:latin typeface="+mj-lt"/>
              </a:rPr>
              <a:t>Em</a:t>
            </a:r>
            <a:endParaRPr lang="en-US" b="1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We are one in the Spirit, we are one in the Lord</a:t>
            </a:r>
          </a:p>
          <a:p>
            <a:pPr marL="0" indent="0" algn="ctr">
              <a:buNone/>
              <a:defRPr/>
            </a:pPr>
            <a:r>
              <a:rPr lang="en-US" b="1" dirty="0">
                <a:latin typeface="+mj-lt"/>
              </a:rPr>
              <a:t>       Am                        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Bm  </a:t>
            </a:r>
            <a:r>
              <a:rPr lang="en-US" b="1" dirty="0" err="1">
                <a:latin typeface="+mj-lt"/>
              </a:rPr>
              <a:t>Em</a:t>
            </a:r>
            <a:endParaRPr lang="en-US" b="1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We are one in the Spirit, we are one in the Lord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   </a:t>
            </a:r>
            <a:r>
              <a:rPr lang="en-US" b="1" dirty="0">
                <a:latin typeface="+mj-lt"/>
              </a:rPr>
              <a:t> Am                       </a:t>
            </a:r>
            <a:r>
              <a:rPr lang="en-US" b="1" dirty="0" err="1">
                <a:latin typeface="+mj-lt"/>
              </a:rPr>
              <a:t>Em</a:t>
            </a:r>
            <a:endParaRPr lang="en-US" b="1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And we pray that all unity, may one day be restored</a:t>
            </a:r>
          </a:p>
          <a:p>
            <a:pPr marL="0" indent="0" algn="ctr">
              <a:buNone/>
              <a:defRPr/>
            </a:pP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  </a:t>
            </a:r>
            <a:r>
              <a:rPr lang="en-US" b="1" dirty="0">
                <a:latin typeface="+mj-lt"/>
              </a:rPr>
              <a:t>       C                             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Am/C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And they'll know we are </a:t>
            </a:r>
            <a:r>
              <a:rPr lang="en-US" dirty="0" err="1">
                <a:latin typeface="+mj-lt"/>
              </a:rPr>
              <a:t>christians</a:t>
            </a:r>
            <a:r>
              <a:rPr lang="en-US" dirty="0">
                <a:latin typeface="+mj-lt"/>
              </a:rPr>
              <a:t> by our love by our love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         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Am            Bm  </a:t>
            </a:r>
            <a:r>
              <a:rPr lang="en-US" b="1" dirty="0" err="1">
                <a:latin typeface="+mj-lt"/>
              </a:rPr>
              <a:t>Em</a:t>
            </a:r>
            <a:endParaRPr lang="en-US" b="1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And they'll know we are Christians by our love</a:t>
            </a:r>
          </a:p>
        </p:txBody>
      </p:sp>
    </p:spTree>
    <p:extLst>
      <p:ext uri="{BB962C8B-B14F-4D97-AF65-F5344CB8AC3E}">
        <p14:creationId xmlns:p14="http://schemas.microsoft.com/office/powerpoint/2010/main" val="2693714936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0EA77-7741-4A33-A76C-4974F2DD3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110" y="0"/>
            <a:ext cx="10018713" cy="5667375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b="1" dirty="0" err="1">
                <a:latin typeface="+mj-lt"/>
              </a:rPr>
              <a:t>Em</a:t>
            </a:r>
            <a:endParaRPr lang="en-US" b="1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We will walk with each other, we will walk hand in hand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     </a:t>
            </a:r>
            <a:r>
              <a:rPr lang="en-US" b="1" dirty="0">
                <a:latin typeface="+mj-lt"/>
              </a:rPr>
              <a:t>Am                            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Bm </a:t>
            </a:r>
            <a:r>
              <a:rPr lang="en-US" b="1" dirty="0" err="1">
                <a:latin typeface="+mj-lt"/>
              </a:rPr>
              <a:t>Em</a:t>
            </a:r>
            <a:endParaRPr lang="en-US" b="1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We will walk with each other, we will walk hand in hand</a:t>
            </a:r>
          </a:p>
          <a:p>
            <a:pPr marL="0" indent="0" algn="ctr">
              <a:buNone/>
              <a:defRPr/>
            </a:pPr>
            <a:r>
              <a:rPr lang="en-US" b="1" dirty="0">
                <a:latin typeface="+mj-lt"/>
              </a:rPr>
              <a:t>      Am                                </a:t>
            </a:r>
            <a:r>
              <a:rPr lang="en-US" b="1" dirty="0" err="1">
                <a:latin typeface="+mj-lt"/>
              </a:rPr>
              <a:t>Em</a:t>
            </a:r>
            <a:endParaRPr lang="en-US" b="1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And together we'll spread the news that God is in our land</a:t>
            </a:r>
          </a:p>
          <a:p>
            <a:pPr marL="0" indent="0" algn="ctr">
              <a:buNone/>
              <a:defRPr/>
            </a:pP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b="1" dirty="0">
                <a:latin typeface="+mj-lt"/>
              </a:rPr>
              <a:t>            C                             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Am/C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And they'll know we are </a:t>
            </a:r>
            <a:r>
              <a:rPr lang="en-US" dirty="0" err="1">
                <a:latin typeface="+mj-lt"/>
              </a:rPr>
              <a:t>christians</a:t>
            </a:r>
            <a:r>
              <a:rPr lang="en-US" dirty="0">
                <a:latin typeface="+mj-lt"/>
              </a:rPr>
              <a:t> by our love by our love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         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Am            Bm  </a:t>
            </a:r>
            <a:r>
              <a:rPr lang="en-US" b="1" dirty="0" err="1">
                <a:latin typeface="+mj-lt"/>
              </a:rPr>
              <a:t>Em</a:t>
            </a:r>
            <a:endParaRPr lang="en-US" b="1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And they'll know we are Christians by our love</a:t>
            </a:r>
          </a:p>
        </p:txBody>
      </p:sp>
    </p:spTree>
    <p:extLst>
      <p:ext uri="{BB962C8B-B14F-4D97-AF65-F5344CB8AC3E}">
        <p14:creationId xmlns:p14="http://schemas.microsoft.com/office/powerpoint/2010/main" val="2331790840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0EA77-7741-4A33-A76C-4974F2DD3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110" y="0"/>
            <a:ext cx="10018713" cy="5667375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b="1" dirty="0" err="1">
                <a:latin typeface="+mj-lt"/>
              </a:rPr>
              <a:t>Em</a:t>
            </a:r>
            <a:endParaRPr lang="en-US" b="1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We will work with each other, we will work side by side</a:t>
            </a:r>
          </a:p>
          <a:p>
            <a:pPr marL="0" indent="0" algn="ctr">
              <a:buNone/>
              <a:defRPr/>
            </a:pPr>
            <a:r>
              <a:rPr lang="en-US" b="1" dirty="0">
                <a:latin typeface="+mj-lt"/>
              </a:rPr>
              <a:t>        Am                            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Bm </a:t>
            </a:r>
            <a:r>
              <a:rPr lang="en-US" b="1" dirty="0" err="1">
                <a:latin typeface="+mj-lt"/>
              </a:rPr>
              <a:t>Em</a:t>
            </a:r>
            <a:endParaRPr lang="en-US" b="1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We will work with each other, we will work side by side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       </a:t>
            </a:r>
            <a:r>
              <a:rPr lang="en-US" b="1" dirty="0">
                <a:latin typeface="+mj-lt"/>
              </a:rPr>
              <a:t>Am                            </a:t>
            </a:r>
            <a:r>
              <a:rPr lang="en-US" b="1" dirty="0" err="1">
                <a:latin typeface="+mj-lt"/>
              </a:rPr>
              <a:t>Em</a:t>
            </a:r>
            <a:endParaRPr lang="en-US" b="1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And we'll guard each one's dignity, and save each others pride</a:t>
            </a:r>
          </a:p>
          <a:p>
            <a:pPr marL="0" indent="0" algn="ctr">
              <a:buNone/>
              <a:defRPr/>
            </a:pP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b="1" dirty="0">
                <a:latin typeface="+mj-lt"/>
              </a:rPr>
              <a:t>            C                             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Am/C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And they'll know we are </a:t>
            </a:r>
            <a:r>
              <a:rPr lang="en-US" dirty="0" err="1">
                <a:latin typeface="+mj-lt"/>
              </a:rPr>
              <a:t>christians</a:t>
            </a:r>
            <a:r>
              <a:rPr lang="en-US" dirty="0">
                <a:latin typeface="+mj-lt"/>
              </a:rPr>
              <a:t> by our love by our love</a:t>
            </a:r>
          </a:p>
          <a:p>
            <a:pPr marL="0" indent="0" algn="ctr">
              <a:buNone/>
              <a:defRPr/>
            </a:pPr>
            <a:r>
              <a:rPr lang="en-US" b="1" dirty="0">
                <a:latin typeface="+mj-lt"/>
              </a:rPr>
              <a:t>            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Am            Bm  </a:t>
            </a:r>
            <a:r>
              <a:rPr lang="en-US" b="1" dirty="0" err="1">
                <a:latin typeface="+mj-lt"/>
              </a:rPr>
              <a:t>Em</a:t>
            </a:r>
            <a:endParaRPr lang="en-US" b="1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And they'll know we are Christians by our love</a:t>
            </a:r>
          </a:p>
        </p:txBody>
      </p:sp>
    </p:spTree>
    <p:extLst>
      <p:ext uri="{BB962C8B-B14F-4D97-AF65-F5344CB8AC3E}">
        <p14:creationId xmlns:p14="http://schemas.microsoft.com/office/powerpoint/2010/main" val="1735441426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0EA77-7741-4A33-A76C-4974F2DD3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110" y="0"/>
            <a:ext cx="10018713" cy="5667375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b="1" dirty="0" err="1">
                <a:latin typeface="+mj-lt"/>
              </a:rPr>
              <a:t>Em</a:t>
            </a:r>
            <a:endParaRPr lang="en-US" b="1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All praise to the Father from whom all things come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     </a:t>
            </a:r>
            <a:r>
              <a:rPr lang="en-US" b="1" dirty="0">
                <a:latin typeface="+mj-lt"/>
              </a:rPr>
              <a:t>Am                     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Bm </a:t>
            </a:r>
            <a:r>
              <a:rPr lang="en-US" b="1" dirty="0" err="1">
                <a:latin typeface="+mj-lt"/>
              </a:rPr>
              <a:t>Em</a:t>
            </a:r>
            <a:endParaRPr lang="en-US" b="1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And all praise to Christ Jesus His only Son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 </a:t>
            </a:r>
            <a:r>
              <a:rPr lang="en-US" b="1" dirty="0">
                <a:latin typeface="+mj-lt"/>
              </a:rPr>
              <a:t>Am                    </a:t>
            </a:r>
            <a:r>
              <a:rPr lang="en-US" b="1" dirty="0" err="1">
                <a:latin typeface="+mj-lt"/>
              </a:rPr>
              <a:t>Em</a:t>
            </a:r>
            <a:endParaRPr lang="en-US" b="1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All praise to the Spirit, who makes us one</a:t>
            </a:r>
          </a:p>
          <a:p>
            <a:pPr marL="0" indent="0" algn="ctr">
              <a:buNone/>
              <a:defRPr/>
            </a:pP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         </a:t>
            </a:r>
            <a:r>
              <a:rPr lang="en-US" b="1" dirty="0">
                <a:latin typeface="+mj-lt"/>
              </a:rPr>
              <a:t>C                             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Am/C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And they'll know we are </a:t>
            </a:r>
            <a:r>
              <a:rPr lang="en-US" dirty="0" err="1">
                <a:latin typeface="+mj-lt"/>
              </a:rPr>
              <a:t>christians</a:t>
            </a:r>
            <a:r>
              <a:rPr lang="en-US" dirty="0">
                <a:latin typeface="+mj-lt"/>
              </a:rPr>
              <a:t> by our love by our love</a:t>
            </a: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        </a:t>
            </a:r>
            <a:r>
              <a:rPr lang="en-US" b="1" dirty="0">
                <a:latin typeface="+mj-lt"/>
              </a:rPr>
              <a:t>    </a:t>
            </a:r>
            <a:r>
              <a:rPr lang="en-US" b="1" dirty="0" err="1">
                <a:latin typeface="+mj-lt"/>
              </a:rPr>
              <a:t>Em</a:t>
            </a:r>
            <a:r>
              <a:rPr lang="en-US" b="1" dirty="0">
                <a:latin typeface="+mj-lt"/>
              </a:rPr>
              <a:t>          Am            Bm  </a:t>
            </a:r>
            <a:r>
              <a:rPr lang="en-US" b="1" dirty="0" err="1">
                <a:latin typeface="+mj-lt"/>
              </a:rPr>
              <a:t>Em</a:t>
            </a:r>
            <a:endParaRPr lang="en-US" b="1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dirty="0">
                <a:latin typeface="+mj-lt"/>
              </a:rPr>
              <a:t>And they'll know we are Christians by our love</a:t>
            </a:r>
          </a:p>
        </p:txBody>
      </p:sp>
    </p:spTree>
    <p:extLst>
      <p:ext uri="{BB962C8B-B14F-4D97-AF65-F5344CB8AC3E}">
        <p14:creationId xmlns:p14="http://schemas.microsoft.com/office/powerpoint/2010/main" val="708540014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1">
            <a:extLst>
              <a:ext uri="{FF2B5EF4-FFF2-40B4-BE49-F238E27FC236}">
                <a16:creationId xmlns:a16="http://schemas.microsoft.com/office/drawing/2014/main" id="{1CA7B833-3250-4115-9520-AC2230C28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0"/>
            <a:ext cx="7772400" cy="1143000"/>
          </a:xfrm>
        </p:spPr>
        <p:txBody>
          <a:bodyPr/>
          <a:lstStyle/>
          <a:p>
            <a:r>
              <a:rPr lang="en-US" altLang="en-US" u="sng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Something Beautiful</a:t>
            </a:r>
            <a:br>
              <a:rPr lang="en-US" altLang="en-US" u="sng">
                <a:solidFill>
                  <a:srgbClr val="FFFFFF"/>
                </a:solidFill>
                <a:latin typeface="MS PGothic" panose="020B0600070205080204" pitchFamily="34" charset="-128"/>
                <a:sym typeface="MS PGothic" panose="020B0600070205080204" pitchFamily="34" charset="-128"/>
              </a:rPr>
            </a:br>
            <a:r>
              <a:rPr lang="en-US" altLang="en-US" sz="1200" b="1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#5539451; Bear &amp; Bo Rinehart; ©2009 Walter Ego Music (Admin. by NeedToBreathe Inc.); CCLI Lic #</a:t>
            </a:r>
            <a:endParaRPr lang="en-US" altLang="en-US"/>
          </a:p>
        </p:txBody>
      </p:sp>
      <p:sp>
        <p:nvSpPr>
          <p:cNvPr id="484355" name="Rectangle 2">
            <a:extLst>
              <a:ext uri="{FF2B5EF4-FFF2-40B4-BE49-F238E27FC236}">
                <a16:creationId xmlns:a16="http://schemas.microsoft.com/office/drawing/2014/main" id="{2235DF2D-CC47-44AB-880E-B81C13160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0" y="990600"/>
            <a:ext cx="7772400" cy="4572000"/>
          </a:xfrm>
        </p:spPr>
        <p:txBody>
          <a:bodyPr>
            <a:normAutofit lnSpcReduction="10000"/>
          </a:bodyPr>
          <a:lstStyle/>
          <a:p>
            <a:pPr marL="34925" indent="0" defTabSz="795338">
              <a:spcBef>
                <a:spcPts val="600"/>
              </a:spcBef>
              <a:buClr>
                <a:srgbClr val="FFFFFF"/>
              </a:buClr>
              <a:buNone/>
            </a:pPr>
            <a:r>
              <a:rPr lang="en-US" altLang="en-US" sz="1700" dirty="0">
                <a:latin typeface="Constantia" panose="02030602050306030303" pitchFamily="18" charset="0"/>
                <a:sym typeface="Constantia" panose="02030602050306030303" pitchFamily="18" charset="0"/>
              </a:rPr>
              <a:t>Capo 3 Intro: G  C G</a:t>
            </a:r>
          </a:p>
          <a:p>
            <a:pPr marL="34925" indent="0" defTabSz="795338">
              <a:spcBef>
                <a:spcPts val="600"/>
              </a:spcBef>
              <a:buClr>
                <a:srgbClr val="FFFFFF"/>
              </a:buClr>
              <a:buNone/>
            </a:pPr>
            <a:r>
              <a:rPr lang="en-US" altLang="en-US" sz="2700" dirty="0">
                <a:latin typeface="Calibri" panose="020F0502020204030204" pitchFamily="34" charset="0"/>
                <a:sym typeface="Constantia" panose="02030602050306030303" pitchFamily="18" charset="0"/>
              </a:rPr>
              <a:t>                   G (Bb)    C (Eb)      G (Bb)</a:t>
            </a:r>
          </a:p>
          <a:p>
            <a:pPr marL="34925" indent="0" defTabSz="795338">
              <a:spcBef>
                <a:spcPts val="600"/>
              </a:spcBef>
              <a:buClr>
                <a:srgbClr val="FFFFFF"/>
              </a:buClr>
              <a:buNone/>
            </a:pPr>
            <a:r>
              <a:rPr lang="en-US" altLang="en-US" sz="2700" dirty="0">
                <a:latin typeface="Calibri" panose="020F0502020204030204" pitchFamily="34" charset="0"/>
                <a:sym typeface="Constantia" panose="02030602050306030303" pitchFamily="18" charset="0"/>
              </a:rPr>
              <a:t>In Your ocean, I'm ankle deep</a:t>
            </a:r>
          </a:p>
          <a:p>
            <a:pPr marL="34925" indent="0" defTabSz="795338">
              <a:spcBef>
                <a:spcPts val="600"/>
              </a:spcBef>
              <a:buClr>
                <a:srgbClr val="FFFFFF"/>
              </a:buClr>
              <a:buNone/>
            </a:pPr>
            <a:r>
              <a:rPr lang="en-US" altLang="en-US" sz="2700" dirty="0">
                <a:latin typeface="Calibri" panose="020F0502020204030204" pitchFamily="34" charset="0"/>
                <a:sym typeface="Constantia" panose="02030602050306030303" pitchFamily="18" charset="0"/>
              </a:rPr>
              <a:t>                 G (Bb)               C (Eb)       G (Bb)</a:t>
            </a:r>
          </a:p>
          <a:p>
            <a:pPr marL="34925" indent="0" defTabSz="795338">
              <a:spcBef>
                <a:spcPts val="600"/>
              </a:spcBef>
              <a:buClr>
                <a:srgbClr val="FFFFFF"/>
              </a:buClr>
              <a:buNone/>
            </a:pPr>
            <a:r>
              <a:rPr lang="en-US" altLang="en-US" sz="2700" dirty="0">
                <a:latin typeface="Calibri" panose="020F0502020204030204" pitchFamily="34" charset="0"/>
                <a:sym typeface="Constantia" panose="02030602050306030303" pitchFamily="18" charset="0"/>
              </a:rPr>
              <a:t>I feel the waves crashing on my feet</a:t>
            </a:r>
          </a:p>
          <a:p>
            <a:pPr marL="34925" indent="0" defTabSz="795338">
              <a:spcBef>
                <a:spcPts val="600"/>
              </a:spcBef>
              <a:buClr>
                <a:srgbClr val="FFFFFF"/>
              </a:buClr>
              <a:buNone/>
            </a:pPr>
            <a:r>
              <a:rPr lang="en-US" altLang="en-US" sz="2700" dirty="0">
                <a:latin typeface="Calibri" panose="020F0502020204030204" pitchFamily="34" charset="0"/>
                <a:sym typeface="Constantia" panose="02030602050306030303" pitchFamily="18" charset="0"/>
              </a:rPr>
              <a:t>                 G (Bb)                  C (Eb)   </a:t>
            </a:r>
            <a:r>
              <a:rPr lang="en-US" altLang="en-US" sz="2700" dirty="0" err="1">
                <a:latin typeface="Calibri" panose="020F0502020204030204" pitchFamily="34" charset="0"/>
                <a:sym typeface="Constantia" panose="02030602050306030303" pitchFamily="18" charset="0"/>
              </a:rPr>
              <a:t>Em</a:t>
            </a:r>
            <a:r>
              <a:rPr lang="en-US" altLang="en-US" sz="2700" dirty="0">
                <a:latin typeface="Calibri" panose="020F0502020204030204" pitchFamily="34" charset="0"/>
                <a:sym typeface="Constantia" panose="02030602050306030303" pitchFamily="18" charset="0"/>
              </a:rPr>
              <a:t> (G)</a:t>
            </a:r>
          </a:p>
          <a:p>
            <a:pPr marL="34925" indent="0" defTabSz="795338">
              <a:spcBef>
                <a:spcPts val="600"/>
              </a:spcBef>
              <a:buClr>
                <a:srgbClr val="FFFFFF"/>
              </a:buClr>
              <a:buNone/>
            </a:pPr>
            <a:r>
              <a:rPr lang="en-US" altLang="en-US" sz="2700" dirty="0">
                <a:latin typeface="Calibri" panose="020F0502020204030204" pitchFamily="34" charset="0"/>
                <a:sym typeface="Constantia" panose="02030602050306030303" pitchFamily="18" charset="0"/>
              </a:rPr>
              <a:t>It's like I know where I need to be</a:t>
            </a:r>
          </a:p>
          <a:p>
            <a:pPr marL="34925" indent="0" defTabSz="795338">
              <a:spcBef>
                <a:spcPts val="600"/>
              </a:spcBef>
              <a:buClr>
                <a:srgbClr val="FFFFFF"/>
              </a:buClr>
              <a:buNone/>
            </a:pPr>
            <a:r>
              <a:rPr lang="en-US" altLang="en-US" sz="2700" dirty="0">
                <a:latin typeface="Calibri" panose="020F0502020204030204" pitchFamily="34" charset="0"/>
                <a:sym typeface="Constantia" panose="02030602050306030303" pitchFamily="18" charset="0"/>
              </a:rPr>
              <a:t>                     D (F)                                  C (Eb)</a:t>
            </a:r>
          </a:p>
          <a:p>
            <a:pPr marL="34925" indent="0" defTabSz="795338">
              <a:spcBef>
                <a:spcPts val="600"/>
              </a:spcBef>
              <a:buClr>
                <a:srgbClr val="FFFFFF"/>
              </a:buClr>
              <a:buNone/>
            </a:pPr>
            <a:r>
              <a:rPr lang="en-US" altLang="en-US" sz="2700" dirty="0">
                <a:latin typeface="Calibri" panose="020F0502020204030204" pitchFamily="34" charset="0"/>
                <a:sym typeface="Constantia" panose="02030602050306030303" pitchFamily="18" charset="0"/>
              </a:rPr>
              <a:t>But I can't figure out, yeah I can't figure out </a:t>
            </a:r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1">
            <a:extLst>
              <a:ext uri="{FF2B5EF4-FFF2-40B4-BE49-F238E27FC236}">
                <a16:creationId xmlns:a16="http://schemas.microsoft.com/office/drawing/2014/main" id="{0D02771F-98C8-4F81-B856-67CD66788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0" y="1219200"/>
            <a:ext cx="7772400" cy="4114800"/>
          </a:xfrm>
        </p:spPr>
        <p:txBody>
          <a:bodyPr/>
          <a:lstStyle/>
          <a:p>
            <a:pPr marL="39688" indent="0" defTabSz="914400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800" dirty="0">
                <a:latin typeface="Calibri" panose="020F0502020204030204" pitchFamily="34" charset="0"/>
                <a:sym typeface="Constantia" panose="02030602050306030303" pitchFamily="18" charset="0"/>
              </a:rPr>
              <a:t>                         G (Bb)            C (Eb)     G (Bb)</a:t>
            </a:r>
          </a:p>
          <a:p>
            <a:pPr marL="39688" indent="0" defTabSz="914400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800" dirty="0">
                <a:latin typeface="Calibri" panose="020F0502020204030204" pitchFamily="34" charset="0"/>
                <a:sym typeface="Constantia" panose="02030602050306030303" pitchFamily="18" charset="0"/>
              </a:rPr>
              <a:t>Just how much air I will need to breathe</a:t>
            </a:r>
          </a:p>
          <a:p>
            <a:pPr marL="39688" indent="0" defTabSz="914400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800" dirty="0">
                <a:latin typeface="Calibri" panose="020F0502020204030204" pitchFamily="34" charset="0"/>
                <a:sym typeface="Constantia" panose="02030602050306030303" pitchFamily="18" charset="0"/>
              </a:rPr>
              <a:t>                     G (Bb)            C (Eb)    G (Bb)</a:t>
            </a:r>
          </a:p>
          <a:p>
            <a:pPr marL="39688" indent="0" defTabSz="914400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800" dirty="0">
                <a:latin typeface="Calibri" panose="020F0502020204030204" pitchFamily="34" charset="0"/>
                <a:sym typeface="Constantia" panose="02030602050306030303" pitchFamily="18" charset="0"/>
              </a:rPr>
              <a:t>When Your tide rushes over me</a:t>
            </a:r>
          </a:p>
          <a:p>
            <a:pPr marL="39688" indent="0" defTabSz="914400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800" dirty="0">
                <a:latin typeface="Calibri" panose="020F0502020204030204" pitchFamily="34" charset="0"/>
                <a:sym typeface="Constantia" panose="02030602050306030303" pitchFamily="18" charset="0"/>
              </a:rPr>
              <a:t>                        G (Bb)           C (Eb)   </a:t>
            </a:r>
            <a:r>
              <a:rPr lang="en-US" altLang="en-US" sz="2800" dirty="0" err="1">
                <a:latin typeface="Calibri" panose="020F0502020204030204" pitchFamily="34" charset="0"/>
                <a:sym typeface="Constantia" panose="02030602050306030303" pitchFamily="18" charset="0"/>
              </a:rPr>
              <a:t>Em</a:t>
            </a:r>
            <a:r>
              <a:rPr lang="en-US" altLang="en-US" sz="2800" dirty="0">
                <a:latin typeface="Calibri" panose="020F0502020204030204" pitchFamily="34" charset="0"/>
                <a:sym typeface="Constantia" panose="02030602050306030303" pitchFamily="18" charset="0"/>
              </a:rPr>
              <a:t> (G)</a:t>
            </a:r>
          </a:p>
          <a:p>
            <a:pPr marL="39688" indent="0" defTabSz="914400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800" dirty="0">
                <a:latin typeface="Calibri" panose="020F0502020204030204" pitchFamily="34" charset="0"/>
                <a:sym typeface="Constantia" panose="02030602050306030303" pitchFamily="18" charset="0"/>
              </a:rPr>
              <a:t>There's only one way to figure out</a:t>
            </a:r>
          </a:p>
          <a:p>
            <a:pPr marL="39688" indent="0" defTabSz="914400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800" dirty="0">
                <a:latin typeface="Calibri" panose="020F0502020204030204" pitchFamily="34" charset="0"/>
                <a:sym typeface="Constantia" panose="02030602050306030303" pitchFamily="18" charset="0"/>
              </a:rPr>
              <a:t>                D (F)                              C (Eb)</a:t>
            </a:r>
          </a:p>
          <a:p>
            <a:pPr marL="39688" indent="0" defTabSz="914400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800" dirty="0">
                <a:latin typeface="Calibri" panose="020F0502020204030204" pitchFamily="34" charset="0"/>
                <a:sym typeface="Constantia" panose="02030602050306030303" pitchFamily="18" charset="0"/>
              </a:rPr>
              <a:t>Will You let me drown, will You let me drown </a:t>
            </a:r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1">
            <a:extLst>
              <a:ext uri="{FF2B5EF4-FFF2-40B4-BE49-F238E27FC236}">
                <a16:creationId xmlns:a16="http://schemas.microsoft.com/office/drawing/2014/main" id="{8CBD08C3-9211-4121-8E0F-37A14AE53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33600" y="838200"/>
            <a:ext cx="7924800" cy="4495800"/>
          </a:xfrm>
        </p:spPr>
        <p:txBody>
          <a:bodyPr>
            <a:normAutofit lnSpcReduction="10000"/>
          </a:bodyPr>
          <a:lstStyle/>
          <a:p>
            <a:pPr marL="38100" indent="0" defTabSz="885825">
              <a:lnSpc>
                <a:spcPct val="70000"/>
              </a:lnSpc>
              <a:spcBef>
                <a:spcPts val="700"/>
              </a:spcBef>
              <a:buClr>
                <a:srgbClr val="FFFFFF"/>
              </a:buClr>
              <a:buNone/>
            </a:pPr>
            <a:endParaRPr lang="en-US" altLang="en-US" sz="2900" i="1" dirty="0">
              <a:latin typeface="Calibri" panose="020F0502020204030204" pitchFamily="34" charset="0"/>
              <a:sym typeface="Constantia" panose="02030602050306030303" pitchFamily="18" charset="0"/>
            </a:endParaRPr>
          </a:p>
          <a:p>
            <a:pPr marL="38100" indent="0" defTabSz="885825">
              <a:lnSpc>
                <a:spcPct val="7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900" dirty="0">
                <a:latin typeface="Calibri" panose="020F0502020204030204" pitchFamily="34" charset="0"/>
                <a:sym typeface="Constantia" panose="02030602050306030303" pitchFamily="18" charset="0"/>
              </a:rPr>
              <a:t>G (Bb)                                               C (Eb)</a:t>
            </a:r>
          </a:p>
          <a:p>
            <a:pPr marL="38100" indent="0" defTabSz="885825">
              <a:lnSpc>
                <a:spcPct val="7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900" dirty="0">
                <a:latin typeface="Calibri" panose="020F0502020204030204" pitchFamily="34" charset="0"/>
                <a:sym typeface="Constantia" panose="02030602050306030303" pitchFamily="18" charset="0"/>
              </a:rPr>
              <a:t>Hey now, this is my desire</a:t>
            </a:r>
          </a:p>
          <a:p>
            <a:pPr marL="38100" indent="0" defTabSz="885825">
              <a:lnSpc>
                <a:spcPct val="7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900" dirty="0">
                <a:latin typeface="Calibri" panose="020F0502020204030204" pitchFamily="34" charset="0"/>
                <a:sym typeface="Constantia" panose="02030602050306030303" pitchFamily="18" charset="0"/>
              </a:rPr>
              <a:t>                                </a:t>
            </a:r>
            <a:r>
              <a:rPr lang="en-US" altLang="en-US" sz="2900" dirty="0" err="1">
                <a:latin typeface="Calibri" panose="020F0502020204030204" pitchFamily="34" charset="0"/>
                <a:sym typeface="Constantia" panose="02030602050306030303" pitchFamily="18" charset="0"/>
              </a:rPr>
              <a:t>Em</a:t>
            </a:r>
            <a:r>
              <a:rPr lang="en-US" altLang="en-US" sz="2900" dirty="0">
                <a:latin typeface="Calibri" panose="020F0502020204030204" pitchFamily="34" charset="0"/>
                <a:sym typeface="Constantia" panose="02030602050306030303" pitchFamily="18" charset="0"/>
              </a:rPr>
              <a:t> (G)                         D (F)</a:t>
            </a:r>
          </a:p>
          <a:p>
            <a:pPr marL="38100" indent="0" defTabSz="885825">
              <a:lnSpc>
                <a:spcPct val="7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900" dirty="0">
                <a:latin typeface="Calibri" panose="020F0502020204030204" pitchFamily="34" charset="0"/>
                <a:sym typeface="Constantia" panose="02030602050306030303" pitchFamily="18" charset="0"/>
              </a:rPr>
              <a:t>Consume me like a fire, </a:t>
            </a:r>
            <a:r>
              <a:rPr lang="en-US" altLang="en-US" sz="2900" dirty="0" err="1">
                <a:latin typeface="Calibri" panose="020F0502020204030204" pitchFamily="34" charset="0"/>
                <a:sym typeface="Constantia" panose="02030602050306030303" pitchFamily="18" charset="0"/>
              </a:rPr>
              <a:t>'cause</a:t>
            </a:r>
            <a:r>
              <a:rPr lang="en-US" altLang="en-US" sz="2900" dirty="0">
                <a:latin typeface="Calibri" panose="020F0502020204030204" pitchFamily="34" charset="0"/>
                <a:sym typeface="Constantia" panose="02030602050306030303" pitchFamily="18" charset="0"/>
              </a:rPr>
              <a:t> I just want something beautiful </a:t>
            </a:r>
          </a:p>
          <a:p>
            <a:pPr marL="38100" indent="0" defTabSz="885825">
              <a:lnSpc>
                <a:spcPct val="7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900" dirty="0">
                <a:latin typeface="Calibri" panose="020F0502020204030204" pitchFamily="34" charset="0"/>
                <a:sym typeface="Constantia" panose="02030602050306030303" pitchFamily="18" charset="0"/>
              </a:rPr>
              <a:t>            G (Bb)                                        C (Eb)</a:t>
            </a:r>
          </a:p>
          <a:p>
            <a:pPr marL="38100" indent="0" defTabSz="885825">
              <a:lnSpc>
                <a:spcPct val="7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900" dirty="0">
                <a:latin typeface="Calibri" panose="020F0502020204030204" pitchFamily="34" charset="0"/>
                <a:sym typeface="Constantia" panose="02030602050306030303" pitchFamily="18" charset="0"/>
              </a:rPr>
              <a:t>To touch me, I know that I'm in reach</a:t>
            </a:r>
          </a:p>
          <a:p>
            <a:pPr marL="38100" indent="0" defTabSz="885825">
              <a:lnSpc>
                <a:spcPct val="7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900" dirty="0">
                <a:latin typeface="Calibri" panose="020F0502020204030204" pitchFamily="34" charset="0"/>
                <a:sym typeface="Constantia" panose="02030602050306030303" pitchFamily="18" charset="0"/>
              </a:rPr>
              <a:t>                        </a:t>
            </a:r>
            <a:r>
              <a:rPr lang="en-US" altLang="en-US" sz="2900" dirty="0" err="1">
                <a:latin typeface="Calibri" panose="020F0502020204030204" pitchFamily="34" charset="0"/>
                <a:sym typeface="Constantia" panose="02030602050306030303" pitchFamily="18" charset="0"/>
              </a:rPr>
              <a:t>Em</a:t>
            </a:r>
            <a:r>
              <a:rPr lang="en-US" altLang="en-US" sz="2900" dirty="0">
                <a:latin typeface="Calibri" panose="020F0502020204030204" pitchFamily="34" charset="0"/>
                <a:sym typeface="Constantia" panose="02030602050306030303" pitchFamily="18" charset="0"/>
              </a:rPr>
              <a:t> (G)                                D (F) </a:t>
            </a:r>
          </a:p>
          <a:p>
            <a:pPr marL="38100" indent="0" defTabSz="885825">
              <a:lnSpc>
                <a:spcPct val="7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900" dirty="0" err="1">
                <a:latin typeface="Calibri" panose="020F0502020204030204" pitchFamily="34" charset="0"/>
                <a:sym typeface="Constantia" panose="02030602050306030303" pitchFamily="18" charset="0"/>
              </a:rPr>
              <a:t>'Cause</a:t>
            </a:r>
            <a:r>
              <a:rPr lang="en-US" altLang="en-US" sz="2900" dirty="0">
                <a:latin typeface="Calibri" panose="020F0502020204030204" pitchFamily="34" charset="0"/>
                <a:sym typeface="Constantia" panose="02030602050306030303" pitchFamily="18" charset="0"/>
              </a:rPr>
              <a:t> I am down on my knees, waiting for something beautiful </a:t>
            </a:r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1">
            <a:extLst>
              <a:ext uri="{FF2B5EF4-FFF2-40B4-BE49-F238E27FC236}">
                <a16:creationId xmlns:a16="http://schemas.microsoft.com/office/drawing/2014/main" id="{08C8CA64-AF77-433A-84C1-34C00A301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17494" y="164431"/>
            <a:ext cx="7772400" cy="4876800"/>
          </a:xfrm>
        </p:spPr>
        <p:txBody>
          <a:bodyPr/>
          <a:lstStyle/>
          <a:p>
            <a:pPr marL="39688" indent="0" defTabSz="914400"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200" i="1" dirty="0">
                <a:latin typeface="Calibri" panose="020F0502020204030204" pitchFamily="34" charset="0"/>
                <a:sym typeface="Constantia" panose="02030602050306030303" pitchFamily="18" charset="0"/>
              </a:rPr>
              <a:t>repeat</a:t>
            </a:r>
          </a:p>
          <a:p>
            <a:pPr marL="39688" indent="0" defTabSz="914400"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G (Bb)      C (Eb)        </a:t>
            </a:r>
            <a:r>
              <a:rPr lang="en-US" altLang="en-US" sz="3200" dirty="0" err="1">
                <a:latin typeface="Calibri" panose="020F0502020204030204" pitchFamily="34" charset="0"/>
                <a:sym typeface="Constantia" panose="02030602050306030303" pitchFamily="18" charset="0"/>
              </a:rPr>
              <a:t>Em</a:t>
            </a: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 (G)</a:t>
            </a:r>
          </a:p>
          <a:p>
            <a:pPr marL="39688" indent="0" defTabSz="914400"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  Oh </a:t>
            </a:r>
            <a:r>
              <a:rPr lang="en-US" altLang="en-US" sz="3200" dirty="0" err="1">
                <a:latin typeface="Calibri" panose="020F0502020204030204" pitchFamily="34" charset="0"/>
                <a:sym typeface="Constantia" panose="02030602050306030303" pitchFamily="18" charset="0"/>
              </a:rPr>
              <a:t>oh</a:t>
            </a: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;    Oh </a:t>
            </a:r>
            <a:r>
              <a:rPr lang="en-US" altLang="en-US" sz="3200" dirty="0" err="1">
                <a:latin typeface="Calibri" panose="020F0502020204030204" pitchFamily="34" charset="0"/>
                <a:sym typeface="Constantia" panose="02030602050306030303" pitchFamily="18" charset="0"/>
              </a:rPr>
              <a:t>oh</a:t>
            </a: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;    Oh, oh, oh;    </a:t>
            </a:r>
          </a:p>
          <a:p>
            <a:pPr marL="39688" indent="0" defTabSz="914400"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D (F)                                         G (Bb)</a:t>
            </a:r>
          </a:p>
          <a:p>
            <a:pPr marL="39688" indent="0" defTabSz="914400"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        Something Beautiful </a:t>
            </a:r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3D9F7-4F00-4616-AA46-56C75B5F3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52249"/>
            <a:ext cx="10018713" cy="55389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G           C           G                     D</a:t>
            </a:r>
          </a:p>
          <a:p>
            <a:pPr marL="0" indent="0">
              <a:buNone/>
            </a:pPr>
            <a:r>
              <a:rPr lang="en-US" sz="3600" dirty="0"/>
              <a:t>I looked up and I saw my lord a-rising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G           C           G                     D</a:t>
            </a:r>
          </a:p>
          <a:p>
            <a:pPr marL="0" indent="0">
              <a:buNone/>
            </a:pPr>
            <a:r>
              <a:rPr lang="en-US" sz="3600" dirty="0"/>
              <a:t>I looked up and I saw my lord a-rising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	C</a:t>
            </a:r>
          </a:p>
          <a:p>
            <a:pPr marL="0" indent="0">
              <a:buNone/>
            </a:pPr>
            <a:r>
              <a:rPr lang="en-US" sz="3600" dirty="0"/>
              <a:t>From the grave </a:t>
            </a:r>
          </a:p>
        </p:txBody>
      </p:sp>
    </p:spTree>
    <p:extLst>
      <p:ext uri="{BB962C8B-B14F-4D97-AF65-F5344CB8AC3E}">
        <p14:creationId xmlns:p14="http://schemas.microsoft.com/office/powerpoint/2010/main" val="3467224696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1">
            <a:extLst>
              <a:ext uri="{FF2B5EF4-FFF2-40B4-BE49-F238E27FC236}">
                <a16:creationId xmlns:a16="http://schemas.microsoft.com/office/drawing/2014/main" id="{A890BDF4-3A1F-44D9-AE63-A5E345F7E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33600" y="1066800"/>
            <a:ext cx="7924800" cy="4495800"/>
          </a:xfrm>
        </p:spPr>
        <p:txBody>
          <a:bodyPr/>
          <a:lstStyle/>
          <a:p>
            <a:pPr marL="39688" indent="0" defTabSz="914400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800" dirty="0">
                <a:latin typeface="Constantia" panose="02030602050306030303" pitchFamily="18" charset="0"/>
                <a:sym typeface="Constantia" panose="02030602050306030303" pitchFamily="18" charset="0"/>
              </a:rPr>
              <a:t>                </a:t>
            </a:r>
            <a:r>
              <a:rPr lang="en-US" altLang="en-US" sz="2800" dirty="0">
                <a:latin typeface="Calibri" panose="020F0502020204030204" pitchFamily="34" charset="0"/>
                <a:sym typeface="Constantia" panose="02030602050306030303" pitchFamily="18" charset="0"/>
              </a:rPr>
              <a:t>G (Bb)        C (Eb)       G (Bb)</a:t>
            </a:r>
          </a:p>
          <a:p>
            <a:pPr marL="39688" indent="0" defTabSz="914400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800" dirty="0">
                <a:latin typeface="Calibri" panose="020F0502020204030204" pitchFamily="34" charset="0"/>
                <a:sym typeface="Constantia" panose="02030602050306030303" pitchFamily="18" charset="0"/>
              </a:rPr>
              <a:t>And the water is </a:t>
            </a:r>
            <a:r>
              <a:rPr lang="en-US" altLang="en-US" sz="2800" dirty="0" err="1">
                <a:latin typeface="Calibri" panose="020F0502020204030204" pitchFamily="34" charset="0"/>
                <a:sym typeface="Constantia" panose="02030602050306030303" pitchFamily="18" charset="0"/>
              </a:rPr>
              <a:t>risin</a:t>
            </a:r>
            <a:r>
              <a:rPr lang="en-US" altLang="en-US" sz="2800" dirty="0">
                <a:latin typeface="Calibri" panose="020F0502020204030204" pitchFamily="34" charset="0"/>
                <a:sym typeface="Constantia" panose="02030602050306030303" pitchFamily="18" charset="0"/>
              </a:rPr>
              <a:t>' quick</a:t>
            </a:r>
          </a:p>
          <a:p>
            <a:pPr marL="39688" indent="0" defTabSz="914400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800" dirty="0">
                <a:latin typeface="Calibri" panose="020F0502020204030204" pitchFamily="34" charset="0"/>
                <a:sym typeface="Constantia" panose="02030602050306030303" pitchFamily="18" charset="0"/>
              </a:rPr>
              <a:t>                G (Bb)               C (Eb)     G (Bb)</a:t>
            </a:r>
          </a:p>
          <a:p>
            <a:pPr marL="39688" indent="0" defTabSz="914400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800" dirty="0">
                <a:latin typeface="Calibri" panose="020F0502020204030204" pitchFamily="34" charset="0"/>
                <a:sym typeface="Constantia" panose="02030602050306030303" pitchFamily="18" charset="0"/>
              </a:rPr>
              <a:t>And for years, I was scared of it</a:t>
            </a:r>
          </a:p>
          <a:p>
            <a:pPr marL="39688" indent="0" defTabSz="914400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800" dirty="0">
                <a:latin typeface="Calibri" panose="020F0502020204030204" pitchFamily="34" charset="0"/>
                <a:sym typeface="Constantia" panose="02030602050306030303" pitchFamily="18" charset="0"/>
              </a:rPr>
              <a:t>                       G (Bb)             C (Eb)       </a:t>
            </a:r>
            <a:r>
              <a:rPr lang="en-US" altLang="en-US" sz="2800" dirty="0" err="1">
                <a:latin typeface="Calibri" panose="020F0502020204030204" pitchFamily="34" charset="0"/>
                <a:sym typeface="Constantia" panose="02030602050306030303" pitchFamily="18" charset="0"/>
              </a:rPr>
              <a:t>Em</a:t>
            </a:r>
            <a:r>
              <a:rPr lang="en-US" altLang="en-US" sz="2800" dirty="0">
                <a:latin typeface="Calibri" panose="020F0502020204030204" pitchFamily="34" charset="0"/>
                <a:sym typeface="Constantia" panose="02030602050306030303" pitchFamily="18" charset="0"/>
              </a:rPr>
              <a:t> (G)</a:t>
            </a:r>
          </a:p>
          <a:p>
            <a:pPr marL="39688" indent="0" defTabSz="914400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800" dirty="0">
                <a:latin typeface="Calibri" panose="020F0502020204030204" pitchFamily="34" charset="0"/>
                <a:sym typeface="Constantia" panose="02030602050306030303" pitchFamily="18" charset="0"/>
              </a:rPr>
              <a:t>We can't be sure when it will subside</a:t>
            </a:r>
          </a:p>
          <a:p>
            <a:pPr marL="39688" indent="0" defTabSz="914400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800" dirty="0">
                <a:latin typeface="Calibri" panose="020F0502020204030204" pitchFamily="34" charset="0"/>
                <a:sym typeface="Constantia" panose="02030602050306030303" pitchFamily="18" charset="0"/>
              </a:rPr>
              <a:t>                     D (F)                                  C (Eb)</a:t>
            </a:r>
          </a:p>
          <a:p>
            <a:pPr marL="39688" indent="0" defTabSz="914400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800" dirty="0">
                <a:latin typeface="Calibri" panose="020F0502020204030204" pitchFamily="34" charset="0"/>
                <a:sym typeface="Constantia" panose="02030602050306030303" pitchFamily="18" charset="0"/>
              </a:rPr>
              <a:t>So I won't leave Your side, I won't leave Your side </a:t>
            </a:r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1">
            <a:extLst>
              <a:ext uri="{FF2B5EF4-FFF2-40B4-BE49-F238E27FC236}">
                <a16:creationId xmlns:a16="http://schemas.microsoft.com/office/drawing/2014/main" id="{AE100BC8-7B17-42EC-84C5-82BA2027B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0" y="990600"/>
            <a:ext cx="7772400" cy="4114800"/>
          </a:xfrm>
        </p:spPr>
        <p:txBody>
          <a:bodyPr>
            <a:normAutofit lnSpcReduction="10000"/>
          </a:bodyPr>
          <a:lstStyle/>
          <a:p>
            <a:pPr marL="39688" indent="0" defTabSz="914400">
              <a:lnSpc>
                <a:spcPct val="6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G  (Bb)                                    C (Eb)</a:t>
            </a:r>
          </a:p>
          <a:p>
            <a:pPr marL="39688" indent="0" defTabSz="914400">
              <a:lnSpc>
                <a:spcPct val="6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Hey now, this is my desire</a:t>
            </a:r>
          </a:p>
          <a:p>
            <a:pPr marL="39688" indent="0" defTabSz="914400">
              <a:lnSpc>
                <a:spcPct val="6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                                </a:t>
            </a:r>
            <a:r>
              <a:rPr lang="en-US" altLang="en-US" sz="3200" dirty="0" err="1">
                <a:latin typeface="Calibri" panose="020F0502020204030204" pitchFamily="34" charset="0"/>
                <a:sym typeface="Constantia" panose="02030602050306030303" pitchFamily="18" charset="0"/>
              </a:rPr>
              <a:t>Em</a:t>
            </a: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  (G)                  D (F)</a:t>
            </a:r>
          </a:p>
          <a:p>
            <a:pPr marL="39688" indent="0" defTabSz="914400">
              <a:lnSpc>
                <a:spcPct val="6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Consume me like a fire, </a:t>
            </a:r>
            <a:r>
              <a:rPr lang="en-US" altLang="en-US" sz="3200" dirty="0" err="1">
                <a:latin typeface="Calibri" panose="020F0502020204030204" pitchFamily="34" charset="0"/>
                <a:sym typeface="Constantia" panose="02030602050306030303" pitchFamily="18" charset="0"/>
              </a:rPr>
              <a:t>'cause</a:t>
            </a: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 I just want something beautiful </a:t>
            </a:r>
          </a:p>
          <a:p>
            <a:pPr marL="39688" indent="0" defTabSz="914400">
              <a:lnSpc>
                <a:spcPct val="6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            G (Bb)                                     C (Eb)</a:t>
            </a:r>
          </a:p>
          <a:p>
            <a:pPr marL="39688" indent="0" defTabSz="914400">
              <a:lnSpc>
                <a:spcPct val="6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To touch me, I know that I'm in reach</a:t>
            </a:r>
          </a:p>
          <a:p>
            <a:pPr marL="39688" indent="0" defTabSz="914400">
              <a:lnSpc>
                <a:spcPct val="6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                        </a:t>
            </a:r>
            <a:r>
              <a:rPr lang="en-US" altLang="en-US" sz="3200" dirty="0" err="1">
                <a:latin typeface="Calibri" panose="020F0502020204030204" pitchFamily="34" charset="0"/>
                <a:sym typeface="Constantia" panose="02030602050306030303" pitchFamily="18" charset="0"/>
              </a:rPr>
              <a:t>Em</a:t>
            </a: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 (G)                             D (F)</a:t>
            </a:r>
          </a:p>
          <a:p>
            <a:pPr marL="39688" indent="0" defTabSz="914400">
              <a:lnSpc>
                <a:spcPct val="6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3200" dirty="0" err="1">
                <a:latin typeface="Calibri" panose="020F0502020204030204" pitchFamily="34" charset="0"/>
                <a:sym typeface="Constantia" panose="02030602050306030303" pitchFamily="18" charset="0"/>
              </a:rPr>
              <a:t>'Cause</a:t>
            </a: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 I am down on my knees, waiting for something beautiful </a:t>
            </a:r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1">
            <a:extLst>
              <a:ext uri="{FF2B5EF4-FFF2-40B4-BE49-F238E27FC236}">
                <a16:creationId xmlns:a16="http://schemas.microsoft.com/office/drawing/2014/main" id="{7C6FE0E5-B89F-4ABD-A280-556DEB714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96652" y="569494"/>
            <a:ext cx="7772400" cy="4876800"/>
          </a:xfrm>
        </p:spPr>
        <p:txBody>
          <a:bodyPr/>
          <a:lstStyle/>
          <a:p>
            <a:pPr marL="39688" indent="0" defTabSz="914400"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200" i="1" dirty="0">
                <a:latin typeface="Constantia" panose="02030602050306030303" pitchFamily="18" charset="0"/>
                <a:sym typeface="Constantia" panose="02030602050306030303" pitchFamily="18" charset="0"/>
              </a:rPr>
              <a:t>repeat</a:t>
            </a:r>
          </a:p>
          <a:p>
            <a:pPr marL="39688" indent="0" defTabSz="914400"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G (Bb)      C (Eb)      </a:t>
            </a:r>
            <a:r>
              <a:rPr lang="en-US" altLang="en-US" sz="3200" dirty="0" err="1">
                <a:latin typeface="Calibri" panose="020F0502020204030204" pitchFamily="34" charset="0"/>
                <a:sym typeface="Constantia" panose="02030602050306030303" pitchFamily="18" charset="0"/>
              </a:rPr>
              <a:t>Em</a:t>
            </a: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 (G)</a:t>
            </a:r>
          </a:p>
          <a:p>
            <a:pPr marL="39688" indent="0" defTabSz="914400"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  Oh </a:t>
            </a:r>
            <a:r>
              <a:rPr lang="en-US" altLang="en-US" sz="3200" dirty="0" err="1">
                <a:latin typeface="Calibri" panose="020F0502020204030204" pitchFamily="34" charset="0"/>
                <a:sym typeface="Constantia" panose="02030602050306030303" pitchFamily="18" charset="0"/>
              </a:rPr>
              <a:t>oh</a:t>
            </a: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;    Oh </a:t>
            </a:r>
            <a:r>
              <a:rPr lang="en-US" altLang="en-US" sz="3200" dirty="0" err="1">
                <a:latin typeface="Calibri" panose="020F0502020204030204" pitchFamily="34" charset="0"/>
                <a:sym typeface="Constantia" panose="02030602050306030303" pitchFamily="18" charset="0"/>
              </a:rPr>
              <a:t>oh</a:t>
            </a: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;    Oh, oh, oh;    </a:t>
            </a:r>
          </a:p>
          <a:p>
            <a:pPr marL="39688" indent="0" defTabSz="914400"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D (F)                                         G (Bb)</a:t>
            </a:r>
          </a:p>
          <a:p>
            <a:pPr marL="39688" indent="0" defTabSz="914400"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        Something Beautiful </a:t>
            </a:r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1">
            <a:extLst>
              <a:ext uri="{FF2B5EF4-FFF2-40B4-BE49-F238E27FC236}">
                <a16:creationId xmlns:a16="http://schemas.microsoft.com/office/drawing/2014/main" id="{CD6148E5-560E-4289-9D02-7F2955B66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1143000"/>
            <a:ext cx="8229600" cy="4114800"/>
          </a:xfrm>
        </p:spPr>
        <p:txBody>
          <a:bodyPr/>
          <a:lstStyle/>
          <a:p>
            <a:pPr marL="39688" indent="0" defTabSz="904875">
              <a:lnSpc>
                <a:spcPct val="7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900" dirty="0">
                <a:latin typeface="Calibri" panose="020F0502020204030204" pitchFamily="34" charset="0"/>
                <a:sym typeface="Constantia" panose="02030602050306030303" pitchFamily="18" charset="0"/>
              </a:rPr>
              <a:t>G (Bb)                          C (Eb)                           </a:t>
            </a:r>
            <a:r>
              <a:rPr lang="en-US" altLang="en-US" sz="2900" dirty="0" err="1">
                <a:latin typeface="Calibri" panose="020F0502020204030204" pitchFamily="34" charset="0"/>
                <a:sym typeface="Constantia" panose="02030602050306030303" pitchFamily="18" charset="0"/>
              </a:rPr>
              <a:t>Em</a:t>
            </a:r>
            <a:r>
              <a:rPr lang="en-US" altLang="en-US" sz="2900" dirty="0">
                <a:latin typeface="Calibri" panose="020F0502020204030204" pitchFamily="34" charset="0"/>
                <a:sym typeface="Constantia" panose="02030602050306030303" pitchFamily="18" charset="0"/>
              </a:rPr>
              <a:t> (G)</a:t>
            </a:r>
          </a:p>
          <a:p>
            <a:pPr marL="39688" indent="0" defTabSz="904875">
              <a:lnSpc>
                <a:spcPct val="7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900" dirty="0">
                <a:latin typeface="Calibri" panose="020F0502020204030204" pitchFamily="34" charset="0"/>
                <a:sym typeface="Constantia" panose="02030602050306030303" pitchFamily="18" charset="0"/>
              </a:rPr>
              <a:t>  In a daydream,    I couldn't live like this</a:t>
            </a:r>
          </a:p>
          <a:p>
            <a:pPr marL="39688" indent="0" defTabSz="904875">
              <a:lnSpc>
                <a:spcPct val="7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900" dirty="0">
                <a:latin typeface="Calibri" panose="020F0502020204030204" pitchFamily="34" charset="0"/>
                <a:sym typeface="Constantia" panose="02030602050306030303" pitchFamily="18" charset="0"/>
              </a:rPr>
              <a:t>                                                D (F)</a:t>
            </a:r>
          </a:p>
          <a:p>
            <a:pPr marL="39688" indent="0" defTabSz="904875">
              <a:lnSpc>
                <a:spcPct val="7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900" dirty="0">
                <a:latin typeface="Calibri" panose="020F0502020204030204" pitchFamily="34" charset="0"/>
                <a:sym typeface="Constantia" panose="02030602050306030303" pitchFamily="18" charset="0"/>
              </a:rPr>
              <a:t>  I wouldn't stop until I found    something beautiful</a:t>
            </a:r>
          </a:p>
          <a:p>
            <a:pPr marL="39688" indent="0" defTabSz="904875">
              <a:lnSpc>
                <a:spcPct val="7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900" dirty="0">
                <a:latin typeface="Calibri" panose="020F0502020204030204" pitchFamily="34" charset="0"/>
                <a:sym typeface="Constantia" panose="02030602050306030303" pitchFamily="18" charset="0"/>
              </a:rPr>
              <a:t>G (Bb)                            C (Eb)                      </a:t>
            </a:r>
            <a:r>
              <a:rPr lang="en-US" altLang="en-US" sz="2900" dirty="0" err="1">
                <a:latin typeface="Calibri" panose="020F0502020204030204" pitchFamily="34" charset="0"/>
                <a:sym typeface="Constantia" panose="02030602050306030303" pitchFamily="18" charset="0"/>
              </a:rPr>
              <a:t>Em</a:t>
            </a:r>
            <a:r>
              <a:rPr lang="en-US" altLang="en-US" sz="2900" dirty="0">
                <a:latin typeface="Calibri" panose="020F0502020204030204" pitchFamily="34" charset="0"/>
                <a:sym typeface="Constantia" panose="02030602050306030303" pitchFamily="18" charset="0"/>
              </a:rPr>
              <a:t> (G)</a:t>
            </a:r>
          </a:p>
          <a:p>
            <a:pPr marL="39688" indent="0" defTabSz="904875">
              <a:lnSpc>
                <a:spcPct val="7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900" dirty="0">
                <a:latin typeface="Calibri" panose="020F0502020204030204" pitchFamily="34" charset="0"/>
                <a:sym typeface="Constantia" panose="02030602050306030303" pitchFamily="18" charset="0"/>
              </a:rPr>
              <a:t>  When I wake up,    and all I want I have</a:t>
            </a:r>
          </a:p>
          <a:p>
            <a:pPr marL="39688" indent="0" defTabSz="904875">
              <a:lnSpc>
                <a:spcPct val="7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900" dirty="0">
                <a:latin typeface="Calibri" panose="020F0502020204030204" pitchFamily="34" charset="0"/>
                <a:sym typeface="Constantia" panose="02030602050306030303" pitchFamily="18" charset="0"/>
              </a:rPr>
              <a:t>                                                D (F)</a:t>
            </a:r>
          </a:p>
          <a:p>
            <a:pPr marL="39688" indent="0" defTabSz="904875">
              <a:lnSpc>
                <a:spcPct val="70000"/>
              </a:lnSpc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900" dirty="0">
                <a:latin typeface="Calibri" panose="020F0502020204030204" pitchFamily="34" charset="0"/>
                <a:sym typeface="Constantia" panose="02030602050306030303" pitchFamily="18" charset="0"/>
              </a:rPr>
              <a:t>  You know it's still not what I need,    something beautiful </a:t>
            </a:r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1">
            <a:extLst>
              <a:ext uri="{FF2B5EF4-FFF2-40B4-BE49-F238E27FC236}">
                <a16:creationId xmlns:a16="http://schemas.microsoft.com/office/drawing/2014/main" id="{C74C660F-5951-4D47-9712-A54F95BF0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9800" y="1219200"/>
            <a:ext cx="7772400" cy="4114800"/>
          </a:xfrm>
        </p:spPr>
        <p:txBody>
          <a:bodyPr>
            <a:normAutofit lnSpcReduction="10000"/>
          </a:bodyPr>
          <a:lstStyle/>
          <a:p>
            <a:pPr marL="34925" indent="0" defTabSz="785813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None/>
            </a:pPr>
            <a:r>
              <a:rPr lang="en-US" altLang="en-US" dirty="0">
                <a:latin typeface="Calibri" panose="020F0502020204030204" pitchFamily="34" charset="0"/>
                <a:sym typeface="Constantia" panose="02030602050306030303" pitchFamily="18" charset="0"/>
              </a:rPr>
              <a:t>G  (Bb)                                            C (Eb)</a:t>
            </a:r>
          </a:p>
          <a:p>
            <a:pPr marL="34925" indent="0" defTabSz="785813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None/>
            </a:pPr>
            <a:r>
              <a:rPr lang="en-US" altLang="en-US" dirty="0">
                <a:latin typeface="Calibri" panose="020F0502020204030204" pitchFamily="34" charset="0"/>
                <a:sym typeface="Constantia" panose="02030602050306030303" pitchFamily="18" charset="0"/>
              </a:rPr>
              <a:t>Hey now, this is my desire</a:t>
            </a:r>
          </a:p>
          <a:p>
            <a:pPr marL="34925" indent="0" defTabSz="785813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None/>
            </a:pPr>
            <a:r>
              <a:rPr lang="en-US" altLang="en-US" dirty="0">
                <a:latin typeface="Calibri" panose="020F0502020204030204" pitchFamily="34" charset="0"/>
                <a:sym typeface="Constantia" panose="02030602050306030303" pitchFamily="18" charset="0"/>
              </a:rPr>
              <a:t>                                </a:t>
            </a:r>
            <a:r>
              <a:rPr lang="en-US" altLang="en-US" dirty="0" err="1">
                <a:latin typeface="Calibri" panose="020F0502020204030204" pitchFamily="34" charset="0"/>
                <a:sym typeface="Constantia" panose="02030602050306030303" pitchFamily="18" charset="0"/>
              </a:rPr>
              <a:t>Em</a:t>
            </a:r>
            <a:r>
              <a:rPr lang="en-US" altLang="en-US" dirty="0">
                <a:latin typeface="Calibri" panose="020F0502020204030204" pitchFamily="34" charset="0"/>
                <a:sym typeface="Constantia" panose="02030602050306030303" pitchFamily="18" charset="0"/>
              </a:rPr>
              <a:t> (G)                             D (F)</a:t>
            </a:r>
          </a:p>
          <a:p>
            <a:pPr marL="34925" indent="0" defTabSz="785813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None/>
            </a:pPr>
            <a:r>
              <a:rPr lang="en-US" altLang="en-US" dirty="0">
                <a:latin typeface="Calibri" panose="020F0502020204030204" pitchFamily="34" charset="0"/>
                <a:sym typeface="Constantia" panose="02030602050306030303" pitchFamily="18" charset="0"/>
              </a:rPr>
              <a:t>Consume me like a fire, </a:t>
            </a:r>
            <a:r>
              <a:rPr lang="en-US" altLang="en-US" dirty="0" err="1">
                <a:latin typeface="Calibri" panose="020F0502020204030204" pitchFamily="34" charset="0"/>
                <a:sym typeface="Constantia" panose="02030602050306030303" pitchFamily="18" charset="0"/>
              </a:rPr>
              <a:t>'cause</a:t>
            </a:r>
            <a:r>
              <a:rPr lang="en-US" altLang="en-US" dirty="0">
                <a:latin typeface="Calibri" panose="020F0502020204030204" pitchFamily="34" charset="0"/>
                <a:sym typeface="Constantia" panose="02030602050306030303" pitchFamily="18" charset="0"/>
              </a:rPr>
              <a:t> I just want something beautiful </a:t>
            </a:r>
          </a:p>
          <a:p>
            <a:pPr marL="34925" indent="0" defTabSz="785813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None/>
            </a:pPr>
            <a:r>
              <a:rPr lang="en-US" altLang="en-US" dirty="0">
                <a:latin typeface="Calibri" panose="020F0502020204030204" pitchFamily="34" charset="0"/>
                <a:sym typeface="Constantia" panose="02030602050306030303" pitchFamily="18" charset="0"/>
              </a:rPr>
              <a:t>            G  (Bb)                                      C (Eb)</a:t>
            </a:r>
          </a:p>
          <a:p>
            <a:pPr marL="34925" indent="0" defTabSz="785813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None/>
            </a:pPr>
            <a:r>
              <a:rPr lang="en-US" altLang="en-US" dirty="0">
                <a:latin typeface="Calibri" panose="020F0502020204030204" pitchFamily="34" charset="0"/>
                <a:sym typeface="Constantia" panose="02030602050306030303" pitchFamily="18" charset="0"/>
              </a:rPr>
              <a:t>To touch me, I know that I'm in reach</a:t>
            </a:r>
          </a:p>
          <a:p>
            <a:pPr marL="34925" indent="0" defTabSz="785813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None/>
            </a:pPr>
            <a:r>
              <a:rPr lang="en-US" altLang="en-US" dirty="0">
                <a:latin typeface="Calibri" panose="020F0502020204030204" pitchFamily="34" charset="0"/>
                <a:sym typeface="Constantia" panose="02030602050306030303" pitchFamily="18" charset="0"/>
              </a:rPr>
              <a:t>                        </a:t>
            </a:r>
            <a:r>
              <a:rPr lang="en-US" altLang="en-US" dirty="0" err="1">
                <a:latin typeface="Calibri" panose="020F0502020204030204" pitchFamily="34" charset="0"/>
                <a:sym typeface="Constantia" panose="02030602050306030303" pitchFamily="18" charset="0"/>
              </a:rPr>
              <a:t>Em</a:t>
            </a:r>
            <a:r>
              <a:rPr lang="en-US" altLang="en-US" dirty="0">
                <a:latin typeface="Calibri" panose="020F0502020204030204" pitchFamily="34" charset="0"/>
                <a:sym typeface="Constantia" panose="02030602050306030303" pitchFamily="18" charset="0"/>
              </a:rPr>
              <a:t>  (G)                                     D (F) </a:t>
            </a:r>
          </a:p>
          <a:p>
            <a:pPr marL="34925" indent="0" defTabSz="785813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None/>
            </a:pPr>
            <a:r>
              <a:rPr lang="en-US" altLang="en-US" dirty="0" err="1">
                <a:latin typeface="Calibri" panose="020F0502020204030204" pitchFamily="34" charset="0"/>
                <a:sym typeface="Constantia" panose="02030602050306030303" pitchFamily="18" charset="0"/>
              </a:rPr>
              <a:t>'Cause</a:t>
            </a:r>
            <a:r>
              <a:rPr lang="en-US" altLang="en-US" dirty="0">
                <a:latin typeface="Calibri" panose="020F0502020204030204" pitchFamily="34" charset="0"/>
                <a:sym typeface="Constantia" panose="02030602050306030303" pitchFamily="18" charset="0"/>
              </a:rPr>
              <a:t> I am down on my knees, waiting for something beautiful </a:t>
            </a:r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1">
            <a:extLst>
              <a:ext uri="{FF2B5EF4-FFF2-40B4-BE49-F238E27FC236}">
                <a16:creationId xmlns:a16="http://schemas.microsoft.com/office/drawing/2014/main" id="{BD19EC27-F497-475F-B443-46E065858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2800" y="1752600"/>
            <a:ext cx="7772400" cy="4876800"/>
          </a:xfrm>
        </p:spPr>
        <p:txBody>
          <a:bodyPr/>
          <a:lstStyle/>
          <a:p>
            <a:pPr marL="39688" indent="0" defTabSz="914400"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2200" b="1" i="1" dirty="0">
                <a:latin typeface="Constantia" panose="02030602050306030303" pitchFamily="18" charset="0"/>
                <a:sym typeface="Constantia" panose="02030602050306030303" pitchFamily="18" charset="0"/>
              </a:rPr>
              <a:t>repeat</a:t>
            </a:r>
          </a:p>
          <a:p>
            <a:pPr marL="39688" indent="0" defTabSz="914400"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G (Bb)      C (Eb)         </a:t>
            </a:r>
            <a:r>
              <a:rPr lang="en-US" altLang="en-US" sz="3200" dirty="0" err="1">
                <a:latin typeface="Calibri" panose="020F0502020204030204" pitchFamily="34" charset="0"/>
                <a:sym typeface="Constantia" panose="02030602050306030303" pitchFamily="18" charset="0"/>
              </a:rPr>
              <a:t>Em</a:t>
            </a: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 (G)</a:t>
            </a:r>
          </a:p>
          <a:p>
            <a:pPr marL="39688" indent="0" defTabSz="914400"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  Oh </a:t>
            </a:r>
            <a:r>
              <a:rPr lang="en-US" altLang="en-US" sz="3200" dirty="0" err="1">
                <a:latin typeface="Calibri" panose="020F0502020204030204" pitchFamily="34" charset="0"/>
                <a:sym typeface="Constantia" panose="02030602050306030303" pitchFamily="18" charset="0"/>
              </a:rPr>
              <a:t>oh</a:t>
            </a: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;    Oh </a:t>
            </a:r>
            <a:r>
              <a:rPr lang="en-US" altLang="en-US" sz="3200" dirty="0" err="1">
                <a:latin typeface="Calibri" panose="020F0502020204030204" pitchFamily="34" charset="0"/>
                <a:sym typeface="Constantia" panose="02030602050306030303" pitchFamily="18" charset="0"/>
              </a:rPr>
              <a:t>oh</a:t>
            </a: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;    Oh, oh, oh;    </a:t>
            </a:r>
          </a:p>
          <a:p>
            <a:pPr marL="39688" indent="0" defTabSz="914400"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D (F)                                         G (Bb)</a:t>
            </a:r>
          </a:p>
          <a:p>
            <a:pPr marL="39688" indent="0" defTabSz="914400">
              <a:spcBef>
                <a:spcPts val="700"/>
              </a:spcBef>
              <a:buClr>
                <a:srgbClr val="FFFFFF"/>
              </a:buClr>
              <a:buNone/>
            </a:pPr>
            <a:r>
              <a:rPr lang="en-US" altLang="en-US" sz="3200" dirty="0">
                <a:latin typeface="Calibri" panose="020F0502020204030204" pitchFamily="34" charset="0"/>
                <a:sym typeface="Constantia" panose="02030602050306030303" pitchFamily="18" charset="0"/>
              </a:rPr>
              <a:t>        Something Beautiful 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93571" name="Rectangle 2">
            <a:extLst>
              <a:ext uri="{FF2B5EF4-FFF2-40B4-BE49-F238E27FC236}">
                <a16:creationId xmlns:a16="http://schemas.microsoft.com/office/drawing/2014/main" id="{C8C7D56B-C38C-4D39-830F-15384F8E9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1" y="5943601"/>
            <a:ext cx="1006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1868488" indent="417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325688" indent="417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2782888" indent="417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240088" indent="417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EEF1F8"/>
                </a:solidFill>
                <a:latin typeface="Calibri" panose="020F0502020204030204" pitchFamily="34" charset="0"/>
                <a:hlinkClick r:id="rId2" action="ppaction://hlinksldjump"/>
              </a:rPr>
              <a:t>HOME</a:t>
            </a:r>
            <a:endParaRPr lang="en-US" altLang="en-US" b="1">
              <a:solidFill>
                <a:srgbClr val="EEF1F8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3551D-979E-4084-BFAB-06ABF92CD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G         C                 D    C</a:t>
            </a:r>
          </a:p>
          <a:p>
            <a:pPr marL="0" indent="0">
              <a:buNone/>
            </a:pPr>
            <a:r>
              <a:rPr lang="en-US" sz="2800" dirty="0"/>
              <a:t> Lord, I lift Your name on high</a:t>
            </a:r>
          </a:p>
          <a:p>
            <a:pPr marL="0" indent="0">
              <a:buNone/>
            </a:pPr>
            <a:r>
              <a:rPr lang="en-US" sz="2800" b="1" dirty="0"/>
              <a:t>G         C                  D</a:t>
            </a:r>
          </a:p>
          <a:p>
            <a:pPr marL="0" indent="0">
              <a:buNone/>
            </a:pPr>
            <a:r>
              <a:rPr lang="en-US" sz="2800" dirty="0"/>
              <a:t> Lord, I love to sing Your praises</a:t>
            </a:r>
          </a:p>
          <a:p>
            <a:pPr marL="0" indent="0">
              <a:buNone/>
            </a:pPr>
            <a:r>
              <a:rPr lang="en-US" sz="2800" b="1" dirty="0"/>
              <a:t>G        C                 D   C</a:t>
            </a:r>
          </a:p>
          <a:p>
            <a:pPr marL="0" indent="0">
              <a:buNone/>
            </a:pPr>
            <a:r>
              <a:rPr lang="en-US" sz="2800" dirty="0"/>
              <a:t> I'm so glad You're in my life</a:t>
            </a:r>
          </a:p>
          <a:p>
            <a:pPr marL="0" indent="0">
              <a:buNone/>
            </a:pPr>
            <a:r>
              <a:rPr lang="en-US" sz="2800" b="1" dirty="0"/>
              <a:t>G        C                D</a:t>
            </a:r>
          </a:p>
          <a:p>
            <a:pPr marL="0" indent="0">
              <a:buNone/>
            </a:pPr>
            <a:r>
              <a:rPr lang="en-US" sz="2800" dirty="0"/>
              <a:t>I'm so glad You came to save 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360842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3551D-979E-4084-BFAB-06ABF92CD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5791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b="1" dirty="0"/>
              <a:t>G                C         D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dirty="0"/>
              <a:t>You came from heaven to earth</a:t>
            </a:r>
          </a:p>
          <a:p>
            <a:pPr marL="0" indent="0">
              <a:buNone/>
            </a:pPr>
            <a:r>
              <a:rPr lang="en-US" sz="2800" b="1" dirty="0"/>
              <a:t>      C     G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dirty="0"/>
              <a:t>To show the way</a:t>
            </a:r>
          </a:p>
          <a:p>
            <a:pPr marL="0" indent="0">
              <a:buNone/>
            </a:pPr>
            <a:r>
              <a:rPr lang="en-US" sz="2800" b="1" dirty="0"/>
              <a:t>            C            D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dirty="0"/>
              <a:t>From the earth to the cross</a:t>
            </a:r>
          </a:p>
          <a:p>
            <a:pPr marL="0" indent="0">
              <a:buNone/>
            </a:pPr>
            <a:r>
              <a:rPr lang="en-US" sz="2800" b="1" dirty="0"/>
              <a:t>     C      G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dirty="0"/>
              <a:t>My debt to pay</a:t>
            </a:r>
          </a:p>
          <a:p>
            <a:pPr marL="0" indent="0">
              <a:buNone/>
            </a:pPr>
            <a:r>
              <a:rPr lang="en-US" sz="2800" b="1" dirty="0"/>
              <a:t>           C           D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dirty="0"/>
              <a:t>From the cross to the grave</a:t>
            </a:r>
          </a:p>
          <a:p>
            <a:pPr marL="0" indent="0">
              <a:buNone/>
            </a:pPr>
            <a:r>
              <a:rPr lang="en-US" sz="2800" b="1" dirty="0"/>
              <a:t>           B7            </a:t>
            </a:r>
            <a:r>
              <a:rPr lang="en-US" sz="2800" b="1" dirty="0" err="1"/>
              <a:t>Em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dirty="0"/>
              <a:t>From the grave to the sky</a:t>
            </a:r>
          </a:p>
          <a:p>
            <a:pPr marL="0" indent="0">
              <a:buNone/>
            </a:pPr>
            <a:r>
              <a:rPr lang="en-US" sz="2800" b="1" dirty="0"/>
              <a:t>         Am7       D       G    C   G   </a:t>
            </a:r>
            <a:r>
              <a:rPr lang="en-US" sz="2800" b="1" dirty="0" err="1"/>
              <a:t>Dsus</a:t>
            </a:r>
            <a:r>
              <a:rPr lang="en-US" sz="2800" b="1" dirty="0"/>
              <a:t> D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dirty="0"/>
              <a:t>Lord, I lift Your name on high.</a:t>
            </a:r>
          </a:p>
        </p:txBody>
      </p:sp>
    </p:spTree>
    <p:extLst>
      <p:ext uri="{BB962C8B-B14F-4D97-AF65-F5344CB8AC3E}">
        <p14:creationId xmlns:p14="http://schemas.microsoft.com/office/powerpoint/2010/main" val="1145737451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3551D-979E-4084-BFAB-06ABF92CD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G         C                 D    C</a:t>
            </a:r>
          </a:p>
          <a:p>
            <a:pPr marL="0" indent="0">
              <a:buNone/>
            </a:pPr>
            <a:r>
              <a:rPr lang="en-US" sz="2800" dirty="0"/>
              <a:t> Lord, I lift Your name on high</a:t>
            </a:r>
          </a:p>
          <a:p>
            <a:pPr marL="0" indent="0">
              <a:buNone/>
            </a:pPr>
            <a:r>
              <a:rPr lang="en-US" sz="2800" b="1" dirty="0"/>
              <a:t>G         C                  D</a:t>
            </a:r>
          </a:p>
          <a:p>
            <a:pPr marL="0" indent="0">
              <a:buNone/>
            </a:pPr>
            <a:r>
              <a:rPr lang="en-US" sz="2800" dirty="0"/>
              <a:t> Lord, I love to sing Your praises</a:t>
            </a:r>
          </a:p>
          <a:p>
            <a:pPr marL="0" indent="0">
              <a:buNone/>
            </a:pPr>
            <a:r>
              <a:rPr lang="en-US" sz="2800" b="1" dirty="0"/>
              <a:t>G        C                 D   C</a:t>
            </a:r>
          </a:p>
          <a:p>
            <a:pPr marL="0" indent="0">
              <a:buNone/>
            </a:pPr>
            <a:r>
              <a:rPr lang="en-US" sz="2800" dirty="0"/>
              <a:t> I'm so glad You're in my life</a:t>
            </a:r>
          </a:p>
          <a:p>
            <a:pPr marL="0" indent="0">
              <a:buNone/>
            </a:pPr>
            <a:r>
              <a:rPr lang="en-US" sz="2800" b="1" dirty="0"/>
              <a:t>G        C                D</a:t>
            </a:r>
          </a:p>
          <a:p>
            <a:pPr marL="0" indent="0">
              <a:buNone/>
            </a:pPr>
            <a:r>
              <a:rPr lang="en-US" sz="2800" dirty="0"/>
              <a:t>I'm so glad You came to save 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122708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3551D-979E-4084-BFAB-06ABF92CD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5791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b="1" dirty="0"/>
              <a:t>G                C         D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dirty="0"/>
              <a:t>You came from heaven to earth</a:t>
            </a:r>
          </a:p>
          <a:p>
            <a:pPr marL="0" indent="0">
              <a:buNone/>
            </a:pPr>
            <a:r>
              <a:rPr lang="en-US" sz="2800" b="1" dirty="0"/>
              <a:t>      C     G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dirty="0"/>
              <a:t>To show the way</a:t>
            </a:r>
          </a:p>
          <a:p>
            <a:pPr marL="0" indent="0">
              <a:buNone/>
            </a:pPr>
            <a:r>
              <a:rPr lang="en-US" sz="2800" b="1" dirty="0"/>
              <a:t>            C            D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dirty="0"/>
              <a:t>From the earth to the cross</a:t>
            </a:r>
          </a:p>
          <a:p>
            <a:pPr marL="0" indent="0">
              <a:buNone/>
            </a:pPr>
            <a:r>
              <a:rPr lang="en-US" sz="2800" b="1" dirty="0"/>
              <a:t>     C      G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dirty="0"/>
              <a:t>My debt to pay</a:t>
            </a:r>
          </a:p>
          <a:p>
            <a:pPr marL="0" indent="0">
              <a:buNone/>
            </a:pPr>
            <a:r>
              <a:rPr lang="en-US" sz="2800" b="1" dirty="0"/>
              <a:t>           C           D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dirty="0"/>
              <a:t>From the cross to the grave</a:t>
            </a:r>
          </a:p>
          <a:p>
            <a:pPr marL="0" indent="0">
              <a:buNone/>
            </a:pPr>
            <a:r>
              <a:rPr lang="en-US" sz="2800" b="1" dirty="0"/>
              <a:t>           B7            </a:t>
            </a:r>
            <a:r>
              <a:rPr lang="en-US" sz="2800" b="1" dirty="0" err="1"/>
              <a:t>Em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dirty="0"/>
              <a:t>From the grave to the sky</a:t>
            </a:r>
          </a:p>
          <a:p>
            <a:pPr marL="0" indent="0">
              <a:buNone/>
            </a:pPr>
            <a:r>
              <a:rPr lang="en-US" sz="2800" b="1" dirty="0"/>
              <a:t>         Am7       D       G    C   G   </a:t>
            </a:r>
            <a:r>
              <a:rPr lang="en-US" sz="2800" b="1" dirty="0" err="1"/>
              <a:t>Dsus</a:t>
            </a:r>
            <a:r>
              <a:rPr lang="en-US" sz="2800" b="1" dirty="0"/>
              <a:t> D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dirty="0"/>
              <a:t>Lord, I lift Your name on high.</a:t>
            </a:r>
          </a:p>
        </p:txBody>
      </p:sp>
    </p:spTree>
    <p:extLst>
      <p:ext uri="{BB962C8B-B14F-4D97-AF65-F5344CB8AC3E}">
        <p14:creationId xmlns:p14="http://schemas.microsoft.com/office/powerpoint/2010/main" val="1663595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F1F80-CD89-4628-AEBD-8F63BA4A1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0"/>
            <a:ext cx="3435560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hlinkClick r:id="rId2" action="ppaction://hlinksldjump"/>
              </a:rPr>
              <a:t>10,000 Reasons</a:t>
            </a:r>
            <a:br>
              <a:rPr lang="en-US" sz="1600" dirty="0"/>
            </a:br>
            <a:r>
              <a:rPr lang="en-US" sz="1600" dirty="0">
                <a:hlinkClick r:id="rId3" action="ppaction://hlinksldjump"/>
              </a:rPr>
              <a:t>Abba Father</a:t>
            </a:r>
            <a:br>
              <a:rPr lang="en-US" sz="1600" dirty="0"/>
            </a:br>
            <a:r>
              <a:rPr lang="en-US" sz="1600" dirty="0">
                <a:hlinkClick r:id="rId4" action="ppaction://hlinksldjump"/>
              </a:rPr>
              <a:t>All in All</a:t>
            </a:r>
            <a:br>
              <a:rPr lang="en-US" sz="1600" dirty="0"/>
            </a:br>
            <a:r>
              <a:rPr lang="en-US" sz="1600" dirty="0">
                <a:hlinkClick r:id="rId5" action="ppaction://hlinksldjump"/>
              </a:rPr>
              <a:t>Alleluia He Is Coming</a:t>
            </a:r>
            <a:br>
              <a:rPr lang="en-US" sz="1600" dirty="0"/>
            </a:br>
            <a:r>
              <a:rPr lang="en-US" sz="1600" dirty="0">
                <a:hlinkClick r:id="rId6" action="ppaction://hlinksldjump"/>
              </a:rPr>
              <a:t>Beautiful Things</a:t>
            </a:r>
            <a:br>
              <a:rPr lang="en-US" sz="1600" dirty="0"/>
            </a:br>
            <a:r>
              <a:rPr lang="en-US" sz="1600" dirty="0">
                <a:hlinkClick r:id="rId7" action="ppaction://hlinksldjump"/>
              </a:rPr>
              <a:t>Blessed Be Your Name</a:t>
            </a:r>
            <a:br>
              <a:rPr lang="en-US" sz="1600" dirty="0"/>
            </a:br>
            <a:r>
              <a:rPr lang="en-US" sz="1600" dirty="0">
                <a:hlinkClick r:id="rId8" action="ppaction://hlinksldjump"/>
              </a:rPr>
              <a:t>Come Thou Fount</a:t>
            </a:r>
            <a:br>
              <a:rPr lang="en-US" sz="1600" dirty="0"/>
            </a:br>
            <a:r>
              <a:rPr lang="en-US" sz="1600" dirty="0">
                <a:hlinkClick r:id="rId9" action="ppaction://hlinksldjump"/>
              </a:rPr>
              <a:t>Crucible For Silver</a:t>
            </a:r>
            <a:br>
              <a:rPr lang="en-US" sz="1600" dirty="0"/>
            </a:br>
            <a:r>
              <a:rPr lang="en-US" sz="1600" dirty="0">
                <a:hlinkClick r:id="rId10" action="ppaction://hlinksldjump"/>
              </a:rPr>
              <a:t>Dance With Me</a:t>
            </a:r>
            <a:br>
              <a:rPr lang="en-US" sz="1600" dirty="0"/>
            </a:br>
            <a:r>
              <a:rPr lang="en-US" sz="1600" dirty="0">
                <a:hlinkClick r:id="rId11" action="ppaction://hlinksldjump"/>
              </a:rPr>
              <a:t>Days of Elijah</a:t>
            </a:r>
            <a:br>
              <a:rPr lang="en-US" sz="1600" dirty="0"/>
            </a:br>
            <a:r>
              <a:rPr lang="en-US" sz="1600" dirty="0">
                <a:hlinkClick r:id="rId12" action="ppaction://hlinksldjump"/>
              </a:rPr>
              <a:t>Good </a:t>
            </a:r>
            <a:r>
              <a:rPr lang="en-US" sz="1600" dirty="0" err="1">
                <a:hlinkClick r:id="rId12" action="ppaction://hlinksldjump"/>
              </a:rPr>
              <a:t>Good</a:t>
            </a:r>
            <a:r>
              <a:rPr lang="en-US" sz="1600" dirty="0">
                <a:hlinkClick r:id="rId12" action="ppaction://hlinksldjump"/>
              </a:rPr>
              <a:t> Father</a:t>
            </a:r>
            <a:br>
              <a:rPr lang="en-US" sz="1600" dirty="0"/>
            </a:br>
            <a:r>
              <a:rPr lang="en-US" sz="1600" dirty="0">
                <a:hlinkClick r:id="rId13" action="ppaction://hlinksldjump"/>
              </a:rPr>
              <a:t>God is For Us</a:t>
            </a:r>
            <a:br>
              <a:rPr lang="en-US" sz="1600" dirty="0"/>
            </a:br>
            <a:r>
              <a:rPr lang="en-US" sz="1600" dirty="0">
                <a:hlinkClick r:id="rId14" action="ppaction://hlinksldjump"/>
              </a:rPr>
              <a:t>Graves Into Gardens</a:t>
            </a:r>
            <a:br>
              <a:rPr lang="en-US" sz="1600" dirty="0"/>
            </a:br>
            <a:r>
              <a:rPr lang="en-US" sz="1600" dirty="0">
                <a:hlinkClick r:id="rId15" action="ppaction://hlinksldjump"/>
              </a:rPr>
              <a:t>How Great Is Our God</a:t>
            </a:r>
            <a:br>
              <a:rPr lang="en-US" sz="1600" dirty="0"/>
            </a:br>
            <a:r>
              <a:rPr lang="en-US" sz="1600" dirty="0">
                <a:hlinkClick r:id="rId16" action="ppaction://hlinksldjump"/>
              </a:rPr>
              <a:t>How He Loves</a:t>
            </a:r>
            <a:br>
              <a:rPr lang="en-US" sz="1600" dirty="0"/>
            </a:br>
            <a:r>
              <a:rPr lang="en-US" sz="1600" dirty="0">
                <a:hlinkClick r:id="rId17" action="ppaction://hlinksldjump"/>
              </a:rPr>
              <a:t>Hold Us Together</a:t>
            </a:r>
            <a:br>
              <a:rPr lang="en-US" sz="1600" dirty="0"/>
            </a:br>
            <a:br>
              <a:rPr lang="en-US" sz="1600" dirty="0"/>
            </a:b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0DB549-D770-457F-B04C-33D92C126FD4}"/>
              </a:ext>
            </a:extLst>
          </p:cNvPr>
          <p:cNvSpPr txBox="1"/>
          <p:nvPr/>
        </p:nvSpPr>
        <p:spPr>
          <a:xfrm>
            <a:off x="0" y="0"/>
            <a:ext cx="5466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  <a:p>
            <a:r>
              <a:rPr lang="en-US" dirty="0"/>
              <a:t>Y</a:t>
            </a:r>
            <a:br>
              <a:rPr lang="en-US" dirty="0"/>
            </a:br>
            <a:r>
              <a:rPr lang="en-US" dirty="0"/>
              <a:t>C</a:t>
            </a:r>
          </a:p>
          <a:p>
            <a:endParaRPr lang="en-US" dirty="0"/>
          </a:p>
          <a:p>
            <a:r>
              <a:rPr lang="en-US" dirty="0"/>
              <a:t>O</a:t>
            </a:r>
          </a:p>
          <a:p>
            <a:r>
              <a:rPr lang="en-US" dirty="0"/>
              <a:t>F</a:t>
            </a:r>
          </a:p>
          <a:p>
            <a:endParaRPr lang="en-US" dirty="0"/>
          </a:p>
          <a:p>
            <a:r>
              <a:rPr lang="en-US" dirty="0"/>
              <a:t>S</a:t>
            </a:r>
          </a:p>
          <a:p>
            <a:r>
              <a:rPr lang="en-US" dirty="0"/>
              <a:t>W</a:t>
            </a:r>
          </a:p>
          <a:p>
            <a:r>
              <a:rPr lang="en-US" dirty="0"/>
              <a:t>F</a:t>
            </a:r>
          </a:p>
          <a:p>
            <a:r>
              <a:rPr lang="en-US" dirty="0"/>
              <a:t>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D4F03C-38E5-406F-A9FC-23476F4E841E}"/>
              </a:ext>
            </a:extLst>
          </p:cNvPr>
          <p:cNvSpPr txBox="1"/>
          <p:nvPr/>
        </p:nvSpPr>
        <p:spPr>
          <a:xfrm>
            <a:off x="4545495" y="969495"/>
            <a:ext cx="310100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18" action="ppaction://hlinksldjump"/>
              </a:rPr>
              <a:t>I’ll Fly Away</a:t>
            </a:r>
            <a:endParaRPr lang="en-US" sz="1600" dirty="0"/>
          </a:p>
          <a:p>
            <a:r>
              <a:rPr lang="en-US" sz="1600" dirty="0">
                <a:hlinkClick r:id="rId19" action="ppaction://hlinksldjump"/>
              </a:rPr>
              <a:t>I Saw The Light</a:t>
            </a:r>
            <a:br>
              <a:rPr lang="en-US" sz="1600" dirty="0"/>
            </a:br>
            <a:r>
              <a:rPr lang="en-US" sz="1600" dirty="0">
                <a:hlinkClick r:id="rId20" action="ppaction://hlinksldjump"/>
              </a:rPr>
              <a:t>Joyful, Joyful</a:t>
            </a:r>
            <a:br>
              <a:rPr lang="en-US" sz="1600" dirty="0"/>
            </a:br>
            <a:r>
              <a:rPr lang="en-US" sz="1600" dirty="0">
                <a:hlinkClick r:id="rId21" action="ppaction://hlinksldjump"/>
              </a:rPr>
              <a:t>Lean On Me</a:t>
            </a:r>
            <a:br>
              <a:rPr lang="en-US" sz="1600" dirty="0"/>
            </a:br>
            <a:r>
              <a:rPr lang="en-US" sz="1600" dirty="0"/>
              <a:t>Light The Fire</a:t>
            </a:r>
            <a:br>
              <a:rPr lang="en-US" sz="1600" dirty="0"/>
            </a:br>
            <a:r>
              <a:rPr lang="en-US" sz="1600" dirty="0">
                <a:hlinkClick r:id="rId22" action="ppaction://hlinksldjump"/>
              </a:rPr>
              <a:t>Lord of the Dance</a:t>
            </a:r>
            <a:endParaRPr lang="en-US" sz="1600" dirty="0"/>
          </a:p>
          <a:p>
            <a:r>
              <a:rPr lang="en-US" sz="1600" dirty="0">
                <a:hlinkClick r:id="rId23" action="ppaction://hlinksldjump"/>
              </a:rPr>
              <a:t>Lord I Lift You Name On High</a:t>
            </a:r>
            <a:br>
              <a:rPr lang="en-US" sz="1600" dirty="0">
                <a:hlinkClick r:id="rId23" action="ppaction://hlinksldjump"/>
              </a:rPr>
            </a:br>
            <a:r>
              <a:rPr lang="en-US" sz="1600" dirty="0">
                <a:hlinkClick r:id="rId24" action="ppaction://hlinksldjump"/>
              </a:rPr>
              <a:t>Lord, I Need You</a:t>
            </a:r>
            <a:br>
              <a:rPr lang="en-US" sz="1600" dirty="0"/>
            </a:br>
            <a:r>
              <a:rPr lang="en-US" sz="1600" dirty="0">
                <a:hlinkClick r:id="rId25" action="ppaction://hlinksldjump"/>
              </a:rPr>
              <a:t>Let My Light Shine Bright</a:t>
            </a:r>
            <a:br>
              <a:rPr lang="en-US" sz="1600" dirty="0"/>
            </a:br>
            <a:r>
              <a:rPr lang="en-US" sz="1600" dirty="0">
                <a:hlinkClick r:id="rId26" action="ppaction://hlinksldjump"/>
              </a:rPr>
              <a:t>My Lighthouse</a:t>
            </a:r>
            <a:br>
              <a:rPr lang="en-US" sz="1600" dirty="0"/>
            </a:br>
            <a:r>
              <a:rPr lang="en-US" sz="1600" dirty="0">
                <a:hlinkClick r:id="rId27" action="ppaction://hlinksldjump"/>
              </a:rPr>
              <a:t>My Stronghold, My Savior</a:t>
            </a:r>
            <a:br>
              <a:rPr lang="en-US" sz="1600" dirty="0"/>
            </a:br>
            <a:r>
              <a:rPr lang="en-US" sz="1600" dirty="0">
                <a:hlinkClick r:id="rId28" action="ppaction://hlinksldjump"/>
              </a:rPr>
              <a:t>Nothing I Hold Onto</a:t>
            </a:r>
            <a:br>
              <a:rPr lang="en-US" sz="1600" dirty="0"/>
            </a:br>
            <a:r>
              <a:rPr lang="en-US" sz="1600" dirty="0">
                <a:hlinkClick r:id="rId29" action="ppaction://hlinksldjump"/>
              </a:rPr>
              <a:t>Oceans</a:t>
            </a:r>
            <a:br>
              <a:rPr lang="en-US" sz="1600" dirty="0"/>
            </a:br>
            <a:r>
              <a:rPr lang="en-US" sz="1600" dirty="0">
                <a:hlinkClick r:id="rId30" action="ppaction://hlinksldjump"/>
              </a:rPr>
              <a:t>Pharaoh </a:t>
            </a:r>
            <a:r>
              <a:rPr lang="en-US" sz="1600" dirty="0" err="1">
                <a:hlinkClick r:id="rId30" action="ppaction://hlinksldjump"/>
              </a:rPr>
              <a:t>Pharaoh</a:t>
            </a:r>
            <a:endParaRPr lang="en-US" sz="1600" dirty="0"/>
          </a:p>
          <a:p>
            <a:r>
              <a:rPr lang="en-US" sz="1600" dirty="0">
                <a:hlinkClick r:id="rId31" action="ppaction://hlinksldjump"/>
              </a:rPr>
              <a:t>Prince of Peace</a:t>
            </a:r>
            <a:endParaRPr lang="en-US" sz="1600" dirty="0"/>
          </a:p>
          <a:p>
            <a:r>
              <a:rPr lang="en-US" sz="1600" dirty="0">
                <a:hlinkClick r:id="rId32" action="ppaction://hlinksldjump"/>
              </a:rPr>
              <a:t>Reckless Love</a:t>
            </a:r>
            <a:br>
              <a:rPr lang="en-US" sz="1600" dirty="0"/>
            </a:br>
            <a:r>
              <a:rPr lang="en-US" sz="1600" dirty="0">
                <a:hlinkClick r:id="rId33" action="ppaction://hlinksldjump"/>
              </a:rPr>
              <a:t>Sanctuary</a:t>
            </a:r>
            <a:br>
              <a:rPr lang="en-US" sz="1600" dirty="0"/>
            </a:br>
            <a:r>
              <a:rPr lang="en-US" sz="1600" dirty="0">
                <a:hlinkClick r:id="rId34" action="ppaction://hlinksldjump"/>
              </a:rPr>
              <a:t>Set A Fire</a:t>
            </a:r>
            <a:br>
              <a:rPr lang="en-US" sz="1600" dirty="0"/>
            </a:br>
            <a:r>
              <a:rPr lang="en-US" sz="1600" dirty="0">
                <a:hlinkClick r:id="rId35" action="ppaction://hlinksldjump"/>
              </a:rPr>
              <a:t>Something Beautiful</a:t>
            </a:r>
            <a:br>
              <a:rPr lang="en-US" sz="1600" dirty="0"/>
            </a:br>
            <a:br>
              <a:rPr lang="en-US" sz="1600" dirty="0"/>
            </a:br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4D426D-4C59-4ACF-8E26-A8222DF9F72D}"/>
              </a:ext>
            </a:extLst>
          </p:cNvPr>
          <p:cNvSpPr txBox="1"/>
          <p:nvPr/>
        </p:nvSpPr>
        <p:spPr>
          <a:xfrm>
            <a:off x="8050751" y="1077218"/>
            <a:ext cx="40570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36" action="ppaction://hlinksldjump"/>
              </a:rPr>
              <a:t>Testify</a:t>
            </a:r>
            <a:br>
              <a:rPr lang="en-US" sz="1600" dirty="0"/>
            </a:br>
            <a:r>
              <a:rPr lang="en-US" sz="1600" dirty="0">
                <a:hlinkClick r:id="rId37" action="ppaction://hlinksldjump"/>
              </a:rPr>
              <a:t>Thrive</a:t>
            </a:r>
            <a:br>
              <a:rPr lang="en-US" sz="1600" dirty="0"/>
            </a:br>
            <a:r>
              <a:rPr lang="en-US" sz="1600" dirty="0"/>
              <a:t>Trading My Sorrows</a:t>
            </a:r>
            <a:br>
              <a:rPr lang="en-US" sz="1600" dirty="0"/>
            </a:br>
            <a:r>
              <a:rPr lang="en-US" sz="1600" dirty="0">
                <a:hlinkClick r:id="rId38" action="ppaction://hlinksldjump"/>
              </a:rPr>
              <a:t>They Will Know We Are Christians</a:t>
            </a:r>
            <a:endParaRPr lang="en-US" sz="1600" dirty="0"/>
          </a:p>
          <a:p>
            <a:r>
              <a:rPr lang="en-US" sz="1600" dirty="0">
                <a:hlinkClick r:id="rId39" action="ppaction://hlinksldjump"/>
              </a:rPr>
              <a:t>Waymaker</a:t>
            </a:r>
            <a:br>
              <a:rPr lang="en-US" sz="1600" dirty="0"/>
            </a:br>
            <a:r>
              <a:rPr lang="en-US" sz="1600" dirty="0">
                <a:hlinkClick r:id="rId40" action="ppaction://hlinksldjump"/>
              </a:rPr>
              <a:t>Weave My The Sunshine</a:t>
            </a:r>
            <a:br>
              <a:rPr lang="en-US" sz="1600" dirty="0"/>
            </a:br>
            <a:br>
              <a:rPr lang="en-US" sz="1600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99182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3D9F7-4F00-4616-AA46-56C75B5F3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52249"/>
            <a:ext cx="10018713" cy="55389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/>
              <a:t>G      D      C      G</a:t>
            </a:r>
            <a:br>
              <a:rPr lang="en-US" sz="3600" b="1" dirty="0"/>
            </a:br>
            <a:r>
              <a:rPr lang="en-US" sz="3600" dirty="0"/>
              <a:t>Alleluia, he is coming</a:t>
            </a:r>
          </a:p>
          <a:p>
            <a:pPr marL="0" indent="0">
              <a:buNone/>
            </a:pPr>
            <a:r>
              <a:rPr lang="en-US" sz="3600" b="1" dirty="0"/>
              <a:t>Em7   D     C      G</a:t>
            </a:r>
            <a:br>
              <a:rPr lang="en-US" sz="3600" dirty="0"/>
            </a:br>
            <a:r>
              <a:rPr lang="en-US" sz="3600" dirty="0"/>
              <a:t>Alleluia, he is here.</a:t>
            </a:r>
          </a:p>
          <a:p>
            <a:pPr marL="0" indent="0">
              <a:buNone/>
            </a:pPr>
            <a:r>
              <a:rPr lang="en-US" sz="3600" b="1" dirty="0"/>
              <a:t>G      D      C      G</a:t>
            </a:r>
            <a:br>
              <a:rPr lang="en-US" sz="3600" dirty="0"/>
            </a:br>
            <a:r>
              <a:rPr lang="en-US" sz="3600" dirty="0"/>
              <a:t>Alleluia, he is coming</a:t>
            </a:r>
          </a:p>
          <a:p>
            <a:pPr marL="0" indent="0">
              <a:buNone/>
            </a:pPr>
            <a:r>
              <a:rPr lang="en-US" sz="3600" b="1" dirty="0"/>
              <a:t>G     D   C      G</a:t>
            </a:r>
            <a:br>
              <a:rPr lang="en-US" sz="3600" dirty="0"/>
            </a:br>
            <a:r>
              <a:rPr lang="en-US" sz="3600" dirty="0"/>
              <a:t>Alleluia, he is here.</a:t>
            </a:r>
          </a:p>
        </p:txBody>
      </p:sp>
    </p:spTree>
    <p:extLst>
      <p:ext uri="{BB962C8B-B14F-4D97-AF65-F5344CB8AC3E}">
        <p14:creationId xmlns:p14="http://schemas.microsoft.com/office/powerpoint/2010/main" val="338989420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B641F-437D-4945-9ED6-BB094E88D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81001"/>
            <a:ext cx="10018713" cy="4924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   </a:t>
            </a:r>
            <a:r>
              <a:rPr lang="en-US" b="1" dirty="0"/>
              <a:t>G</a:t>
            </a:r>
          </a:p>
          <a:p>
            <a:pPr marL="0" indent="0">
              <a:buNone/>
            </a:pPr>
            <a:r>
              <a:rPr lang="en-US" dirty="0"/>
              <a:t>You are holy (you are holy)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b="1" dirty="0"/>
              <a:t> C</a:t>
            </a:r>
          </a:p>
          <a:p>
            <a:pPr marL="0" indent="0">
              <a:buNone/>
            </a:pPr>
            <a:r>
              <a:rPr lang="en-US" dirty="0"/>
              <a:t>You are mighty (you are mighty)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b="1" dirty="0"/>
              <a:t>Am</a:t>
            </a:r>
          </a:p>
          <a:p>
            <a:pPr marL="0" indent="0">
              <a:buNone/>
            </a:pPr>
            <a:r>
              <a:rPr lang="en-US" dirty="0"/>
              <a:t>You are worthy (you are worthy)</a:t>
            </a:r>
          </a:p>
          <a:p>
            <a:pPr marL="0" indent="0">
              <a:buNone/>
            </a:pPr>
            <a:r>
              <a:rPr lang="en-US" b="1" dirty="0"/>
              <a:t>            D               </a:t>
            </a:r>
          </a:p>
          <a:p>
            <a:pPr marL="0" indent="0">
              <a:buNone/>
            </a:pPr>
            <a:r>
              <a:rPr lang="en-US" dirty="0"/>
              <a:t>worthy of praise (worthy of praise)</a:t>
            </a:r>
          </a:p>
        </p:txBody>
      </p:sp>
    </p:spTree>
    <p:extLst>
      <p:ext uri="{BB962C8B-B14F-4D97-AF65-F5344CB8AC3E}">
        <p14:creationId xmlns:p14="http://schemas.microsoft.com/office/powerpoint/2010/main" val="1489849771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B641F-437D-4945-9ED6-BB094E88D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81001"/>
            <a:ext cx="10018713" cy="4924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G</a:t>
            </a:r>
          </a:p>
          <a:p>
            <a:pPr marL="0" indent="0">
              <a:buNone/>
            </a:pPr>
            <a:r>
              <a:rPr lang="en-US" dirty="0"/>
              <a:t>I will follow (</a:t>
            </a:r>
            <a:r>
              <a:rPr lang="en-US" dirty="0" err="1"/>
              <a:t>i</a:t>
            </a:r>
            <a:r>
              <a:rPr lang="en-US" dirty="0"/>
              <a:t> will follow)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b="1" dirty="0"/>
              <a:t>C</a:t>
            </a:r>
          </a:p>
          <a:p>
            <a:pPr marL="0" indent="0">
              <a:buNone/>
            </a:pPr>
            <a:r>
              <a:rPr lang="en-US" dirty="0"/>
              <a:t>I will listen (</a:t>
            </a:r>
            <a:r>
              <a:rPr lang="en-US" dirty="0" err="1"/>
              <a:t>i</a:t>
            </a:r>
            <a:r>
              <a:rPr lang="en-US" dirty="0"/>
              <a:t> will listen)</a:t>
            </a:r>
          </a:p>
          <a:p>
            <a:pPr marL="0" indent="0">
              <a:buNone/>
            </a:pPr>
            <a:r>
              <a:rPr lang="en-US" b="1" dirty="0"/>
              <a:t>       Am</a:t>
            </a:r>
          </a:p>
          <a:p>
            <a:pPr marL="0" indent="0">
              <a:buNone/>
            </a:pPr>
            <a:r>
              <a:rPr lang="en-US" dirty="0"/>
              <a:t>I will love You (</a:t>
            </a:r>
            <a:r>
              <a:rPr lang="en-US" dirty="0" err="1"/>
              <a:t>i</a:t>
            </a:r>
            <a:r>
              <a:rPr lang="en-US" dirty="0"/>
              <a:t> will love you)</a:t>
            </a:r>
          </a:p>
          <a:p>
            <a:pPr marL="0" indent="0">
              <a:buNone/>
            </a:pPr>
            <a:r>
              <a:rPr lang="en-US" b="1" dirty="0"/>
              <a:t>D   </a:t>
            </a:r>
            <a:r>
              <a:rPr lang="en-US" b="1" dirty="0" err="1"/>
              <a:t>D</a:t>
            </a:r>
            <a:r>
              <a:rPr lang="en-US" b="1" dirty="0"/>
              <a:t>   G  </a:t>
            </a:r>
            <a:r>
              <a:rPr lang="en-US" b="1" dirty="0" err="1"/>
              <a:t>G</a:t>
            </a:r>
            <a:r>
              <a:rPr lang="en-US" b="1" dirty="0"/>
              <a:t>     D   </a:t>
            </a:r>
            <a:r>
              <a:rPr lang="en-US" b="1" dirty="0" err="1"/>
              <a:t>D</a:t>
            </a:r>
            <a:r>
              <a:rPr lang="en-US" b="1" dirty="0"/>
              <a:t> G   </a:t>
            </a:r>
            <a:r>
              <a:rPr lang="en-US" b="1" dirty="0" err="1"/>
              <a:t>G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All of my days (all of my days)</a:t>
            </a:r>
          </a:p>
        </p:txBody>
      </p:sp>
    </p:spTree>
    <p:extLst>
      <p:ext uri="{BB962C8B-B14F-4D97-AF65-F5344CB8AC3E}">
        <p14:creationId xmlns:p14="http://schemas.microsoft.com/office/powerpoint/2010/main" val="1139591701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B641F-437D-4945-9ED6-BB094E88D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2241" y="490331"/>
            <a:ext cx="3594585" cy="53737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G               D</a:t>
            </a:r>
          </a:p>
          <a:p>
            <a:pPr marL="0" indent="0">
              <a:buNone/>
            </a:pPr>
            <a:r>
              <a:rPr lang="en-US" dirty="0"/>
              <a:t>I will sing to, and worship</a:t>
            </a:r>
          </a:p>
          <a:p>
            <a:pPr marL="0" indent="0">
              <a:buNone/>
            </a:pPr>
            <a:r>
              <a:rPr lang="en-US" b="1" dirty="0"/>
              <a:t>      </a:t>
            </a:r>
            <a:r>
              <a:rPr lang="en-US" b="1" dirty="0" err="1"/>
              <a:t>Em</a:t>
            </a:r>
            <a:r>
              <a:rPr lang="en-US" b="1" dirty="0"/>
              <a:t>          C</a:t>
            </a:r>
          </a:p>
          <a:p>
            <a:pPr marL="0" indent="0">
              <a:buNone/>
            </a:pPr>
            <a:r>
              <a:rPr lang="en-US" dirty="0"/>
              <a:t>the king who is worthy.</a:t>
            </a:r>
          </a:p>
          <a:p>
            <a:pPr marL="0" indent="0">
              <a:buNone/>
            </a:pPr>
            <a:r>
              <a:rPr lang="en-US" b="1" dirty="0"/>
              <a:t>        G          D</a:t>
            </a:r>
          </a:p>
          <a:p>
            <a:pPr marL="0" indent="0">
              <a:buNone/>
            </a:pPr>
            <a:r>
              <a:rPr lang="en-US" dirty="0"/>
              <a:t>I will love and adore Him,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b="1" dirty="0" err="1"/>
              <a:t>Em</a:t>
            </a:r>
            <a:r>
              <a:rPr lang="en-US" b="1" dirty="0"/>
              <a:t>         C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/>
              <a:t> will bow down before Him.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b="1" dirty="0"/>
              <a:t>G               D</a:t>
            </a:r>
          </a:p>
          <a:p>
            <a:pPr marL="0" indent="0">
              <a:buNone/>
            </a:pPr>
            <a:r>
              <a:rPr lang="en-US" dirty="0"/>
              <a:t>I will sing to, and worship</a:t>
            </a:r>
          </a:p>
          <a:p>
            <a:pPr marL="0" indent="0">
              <a:buNone/>
            </a:pPr>
            <a:r>
              <a:rPr lang="en-US" b="1" dirty="0"/>
              <a:t>      </a:t>
            </a:r>
            <a:r>
              <a:rPr lang="en-US" b="1" dirty="0" err="1"/>
              <a:t>Em</a:t>
            </a:r>
            <a:r>
              <a:rPr lang="en-US" b="1" dirty="0"/>
              <a:t>          D</a:t>
            </a:r>
          </a:p>
          <a:p>
            <a:pPr marL="0" indent="0">
              <a:buNone/>
            </a:pPr>
            <a:r>
              <a:rPr lang="en-US" dirty="0"/>
              <a:t>the king who is worthy.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b="1" dirty="0"/>
              <a:t>G          D</a:t>
            </a:r>
          </a:p>
          <a:p>
            <a:pPr marL="0" indent="0">
              <a:buNone/>
            </a:pPr>
            <a:r>
              <a:rPr lang="en-US" dirty="0"/>
              <a:t>I will love and adore Him,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b="1" dirty="0" err="1"/>
              <a:t>Em</a:t>
            </a:r>
            <a:r>
              <a:rPr lang="en-US" b="1" dirty="0"/>
              <a:t>         C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/>
              <a:t> will bow down before Him.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376101-5DD1-46D4-B76F-43C8497BACC9}"/>
              </a:ext>
            </a:extLst>
          </p:cNvPr>
          <p:cNvSpPr txBox="1"/>
          <p:nvPr/>
        </p:nvSpPr>
        <p:spPr>
          <a:xfrm>
            <a:off x="3619533" y="5864087"/>
            <a:ext cx="61970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 C                  D                       G     </a:t>
            </a:r>
          </a:p>
          <a:p>
            <a:r>
              <a:rPr lang="en-US" dirty="0"/>
              <a:t>Your my Prince of Peace, and </a:t>
            </a:r>
            <a:r>
              <a:rPr lang="en-US" dirty="0" err="1"/>
              <a:t>i</a:t>
            </a:r>
            <a:r>
              <a:rPr lang="en-US" dirty="0"/>
              <a:t> will live my life for you.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4A26E9D-F988-4154-85A0-6E5C224BA27D}"/>
              </a:ext>
            </a:extLst>
          </p:cNvPr>
          <p:cNvSpPr txBox="1">
            <a:spLocks/>
          </p:cNvSpPr>
          <p:nvPr/>
        </p:nvSpPr>
        <p:spPr>
          <a:xfrm>
            <a:off x="6775176" y="490331"/>
            <a:ext cx="5141841" cy="5373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/>
              <a:t> </a:t>
            </a:r>
            <a:r>
              <a:rPr lang="en-US" b="1" dirty="0"/>
              <a:t>G              D</a:t>
            </a:r>
          </a:p>
          <a:p>
            <a:pPr marL="0" indent="0">
              <a:buFont typeface="Arial"/>
              <a:buNone/>
            </a:pPr>
            <a:r>
              <a:rPr lang="en-US" dirty="0"/>
              <a:t>You are Lord of Lords, You are King of Kings</a:t>
            </a:r>
          </a:p>
          <a:p>
            <a:pPr marL="0" indent="0">
              <a:buFont typeface="Arial"/>
              <a:buNone/>
            </a:pPr>
            <a:r>
              <a:rPr lang="en-US" b="1" dirty="0"/>
              <a:t>      </a:t>
            </a:r>
            <a:r>
              <a:rPr lang="en-US" b="1" dirty="0" err="1"/>
              <a:t>Em</a:t>
            </a:r>
            <a:r>
              <a:rPr lang="en-US" b="1" dirty="0"/>
              <a:t>          C</a:t>
            </a:r>
          </a:p>
          <a:p>
            <a:pPr marL="0" indent="0">
              <a:buFont typeface="Arial"/>
              <a:buNone/>
            </a:pPr>
            <a:r>
              <a:rPr lang="en-US" dirty="0"/>
              <a:t>You are Mighty God, Lord of everything.</a:t>
            </a:r>
          </a:p>
          <a:p>
            <a:pPr marL="0" indent="0">
              <a:buFont typeface="Arial"/>
              <a:buNone/>
            </a:pPr>
            <a:r>
              <a:rPr lang="en-US" b="1" dirty="0"/>
              <a:t>        G          D</a:t>
            </a:r>
          </a:p>
          <a:p>
            <a:pPr marL="0" indent="0">
              <a:buFont typeface="Arial"/>
              <a:buNone/>
            </a:pPr>
            <a:r>
              <a:rPr lang="en-US" dirty="0"/>
              <a:t>You’re Emmanuel, you’re the great I Am</a:t>
            </a:r>
          </a:p>
          <a:p>
            <a:pPr marL="0" indent="0">
              <a:buFont typeface="Arial"/>
              <a:buNone/>
            </a:pPr>
            <a:r>
              <a:rPr lang="en-US" dirty="0"/>
              <a:t>        </a:t>
            </a:r>
            <a:r>
              <a:rPr lang="en-US" b="1" dirty="0" err="1"/>
              <a:t>Em</a:t>
            </a:r>
            <a:r>
              <a:rPr lang="en-US" b="1" dirty="0"/>
              <a:t>         D</a:t>
            </a:r>
          </a:p>
          <a:p>
            <a:pPr marL="0" indent="0">
              <a:buFont typeface="Arial"/>
              <a:buNone/>
            </a:pPr>
            <a:r>
              <a:rPr lang="en-US" dirty="0"/>
              <a:t>You’re the Prince of Peace who is the Lamb</a:t>
            </a:r>
          </a:p>
          <a:p>
            <a:pPr marL="0" indent="0">
              <a:buFont typeface="Arial"/>
              <a:buNone/>
            </a:pPr>
            <a:r>
              <a:rPr lang="en-US" dirty="0"/>
              <a:t>        </a:t>
            </a:r>
            <a:r>
              <a:rPr lang="en-US" b="1" dirty="0"/>
              <a:t>G               D</a:t>
            </a:r>
          </a:p>
          <a:p>
            <a:pPr marL="0" indent="0">
              <a:buFont typeface="Arial"/>
              <a:buNone/>
            </a:pPr>
            <a:r>
              <a:rPr lang="en-US" dirty="0"/>
              <a:t>You’re the Living God, you’re my saving grace</a:t>
            </a:r>
          </a:p>
          <a:p>
            <a:pPr marL="0" indent="0">
              <a:buFont typeface="Arial"/>
              <a:buNone/>
            </a:pPr>
            <a:r>
              <a:rPr lang="en-US" b="1" dirty="0"/>
              <a:t>      </a:t>
            </a:r>
            <a:r>
              <a:rPr lang="en-US" b="1" dirty="0" err="1"/>
              <a:t>Em</a:t>
            </a:r>
            <a:r>
              <a:rPr lang="en-US" b="1" dirty="0"/>
              <a:t>          D</a:t>
            </a:r>
          </a:p>
          <a:p>
            <a:pPr marL="0" indent="0">
              <a:buFont typeface="Arial"/>
              <a:buNone/>
            </a:pPr>
            <a:r>
              <a:rPr lang="en-US" dirty="0"/>
              <a:t>You will reign forever you are ancient of days</a:t>
            </a:r>
          </a:p>
          <a:p>
            <a:pPr marL="0" indent="0">
              <a:buFont typeface="Arial"/>
              <a:buNone/>
            </a:pPr>
            <a:r>
              <a:rPr lang="en-US" dirty="0"/>
              <a:t>        </a:t>
            </a:r>
            <a:r>
              <a:rPr lang="en-US" b="1" dirty="0"/>
              <a:t>G          D</a:t>
            </a:r>
          </a:p>
          <a:p>
            <a:pPr marL="0" indent="0">
              <a:buFont typeface="Arial"/>
              <a:buNone/>
            </a:pPr>
            <a:r>
              <a:rPr lang="en-US" dirty="0"/>
              <a:t>You are Alpha, Omega, Beginning and End</a:t>
            </a:r>
          </a:p>
          <a:p>
            <a:pPr marL="0" indent="0">
              <a:buFont typeface="Arial"/>
              <a:buNone/>
            </a:pPr>
            <a:r>
              <a:rPr lang="en-US" dirty="0"/>
              <a:t>        </a:t>
            </a:r>
            <a:r>
              <a:rPr lang="en-US" b="1" dirty="0" err="1"/>
              <a:t>Em</a:t>
            </a:r>
            <a:r>
              <a:rPr lang="en-US" b="1" dirty="0"/>
              <a:t>         D</a:t>
            </a:r>
          </a:p>
          <a:p>
            <a:pPr marL="0" indent="0">
              <a:buFont typeface="Arial"/>
              <a:buNone/>
            </a:pPr>
            <a:r>
              <a:rPr lang="en-US" dirty="0"/>
              <a:t>You are Savior, Messiah, Redeemer, and Friend</a:t>
            </a:r>
          </a:p>
        </p:txBody>
      </p:sp>
    </p:spTree>
    <p:extLst>
      <p:ext uri="{BB962C8B-B14F-4D97-AF65-F5344CB8AC3E}">
        <p14:creationId xmlns:p14="http://schemas.microsoft.com/office/powerpoint/2010/main" val="3812397731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3" name="Google Shape;3443;p518"/>
          <p:cNvSpPr txBox="1">
            <a:spLocks noGrp="1"/>
          </p:cNvSpPr>
          <p:nvPr>
            <p:ph type="title"/>
          </p:nvPr>
        </p:nvSpPr>
        <p:spPr>
          <a:xfrm>
            <a:off x="1828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marL="39687" indent="-39687">
              <a:spcBef>
                <a:spcPts val="0"/>
              </a:spcBef>
              <a:buClr>
                <a:srgbClr val="EEF1F8"/>
              </a:buClr>
              <a:buSzPts val="2800"/>
            </a:pPr>
            <a:r>
              <a:rPr lang="en-US" sz="2800" b="1" dirty="0">
                <a:latin typeface="Arial"/>
                <a:ea typeface="Arial"/>
                <a:cs typeface="Arial"/>
                <a:sym typeface="Arial"/>
              </a:rPr>
              <a:t>Weave Me The Sunshine!</a:t>
            </a:r>
            <a:endParaRPr dirty="0"/>
          </a:p>
        </p:txBody>
      </p:sp>
      <p:sp>
        <p:nvSpPr>
          <p:cNvPr id="3444" name="Google Shape;3444;p518"/>
          <p:cNvSpPr txBox="1"/>
          <p:nvPr/>
        </p:nvSpPr>
        <p:spPr>
          <a:xfrm>
            <a:off x="1581150" y="893802"/>
            <a:ext cx="4267200" cy="5632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9687" indent="-39687">
              <a:buClr>
                <a:srgbClr val="EEF1F8"/>
              </a:buClr>
              <a:buSzPts val="16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Chorus:</a:t>
            </a:r>
            <a:endParaRPr sz="2000" dirty="0"/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C           D         G                     </a:t>
            </a:r>
            <a:r>
              <a:rPr lang="en-US" b="1" dirty="0" err="1">
                <a:latin typeface="Arial"/>
                <a:ea typeface="Arial"/>
                <a:cs typeface="Arial"/>
                <a:sym typeface="Arial"/>
              </a:rPr>
              <a:t>Em</a:t>
            </a:r>
            <a:endParaRPr sz="2000" b="1" dirty="0"/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Weave, Weave, weave me the sunshine </a:t>
            </a:r>
            <a:endParaRPr sz="2000" dirty="0"/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C               D      G    </a:t>
            </a:r>
            <a:r>
              <a:rPr lang="en-US" b="1" dirty="0" err="1">
                <a:latin typeface="Arial"/>
                <a:ea typeface="Arial"/>
                <a:cs typeface="Arial"/>
                <a:sym typeface="Arial"/>
              </a:rPr>
              <a:t>Em</a:t>
            </a:r>
            <a:endParaRPr sz="2000" b="1" dirty="0"/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Out of the falling rain,</a:t>
            </a:r>
            <a:endParaRPr sz="2000" dirty="0"/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C                      D             G        </a:t>
            </a:r>
            <a:r>
              <a:rPr lang="en-US" b="1" dirty="0" err="1">
                <a:latin typeface="Arial"/>
                <a:ea typeface="Arial"/>
                <a:cs typeface="Arial"/>
                <a:sym typeface="Arial"/>
              </a:rPr>
              <a:t>Em</a:t>
            </a:r>
            <a:endParaRPr sz="2000" b="1" dirty="0"/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Weave me the Hope of a New Tomorrow,</a:t>
            </a:r>
            <a:endParaRPr sz="2000" dirty="0"/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A          A7   D     D7</a:t>
            </a:r>
            <a:endParaRPr sz="2000" b="1" dirty="0"/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Fill my Cup again. </a:t>
            </a:r>
            <a:endParaRPr sz="2000" dirty="0"/>
          </a:p>
          <a:p>
            <a:pPr marL="39687" indent="-39687">
              <a:buClr>
                <a:srgbClr val="000000"/>
              </a:buClr>
              <a:buSzPts val="1600"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b="1" dirty="0" err="1">
                <a:latin typeface="Arial"/>
                <a:ea typeface="Arial"/>
                <a:cs typeface="Arial"/>
                <a:sym typeface="Arial"/>
              </a:rPr>
              <a:t>Em</a:t>
            </a: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                        Bm</a:t>
            </a:r>
            <a:endParaRPr sz="2000" b="1" dirty="0"/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They say that the Tree of Loving,</a:t>
            </a:r>
            <a:endParaRPr sz="2000" dirty="0"/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C             D7    G</a:t>
            </a:r>
            <a:endParaRPr sz="2000" b="1" dirty="0"/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shine on me again.</a:t>
            </a:r>
            <a:endParaRPr sz="2000" dirty="0"/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b="1" dirty="0" err="1">
                <a:latin typeface="Arial"/>
                <a:ea typeface="Arial"/>
                <a:cs typeface="Arial"/>
                <a:sym typeface="Arial"/>
              </a:rPr>
              <a:t>Em</a:t>
            </a: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                                         A7</a:t>
            </a:r>
            <a:endParaRPr sz="2000" b="1" dirty="0"/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They say it grows the on the River of Suffering,</a:t>
            </a:r>
            <a:endParaRPr sz="2000" dirty="0"/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D                                 D7    </a:t>
            </a:r>
            <a:endParaRPr sz="2000" b="1" dirty="0"/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Shine on me again, shine on me again</a:t>
            </a:r>
            <a:r>
              <a:rPr lang="en-US" sz="1050" dirty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000" dirty="0"/>
          </a:p>
        </p:txBody>
      </p:sp>
      <p:sp>
        <p:nvSpPr>
          <p:cNvPr id="3445" name="Google Shape;3445;p518"/>
          <p:cNvSpPr txBox="1"/>
          <p:nvPr/>
        </p:nvSpPr>
        <p:spPr>
          <a:xfrm>
            <a:off x="6161087" y="1447801"/>
            <a:ext cx="5164138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9687" indent="-39687">
              <a:buClr>
                <a:srgbClr val="EEF1F8"/>
              </a:buClr>
              <a:buSzPts val="16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Oh if only I could heal your sorrow, </a:t>
            </a:r>
            <a:endParaRPr sz="2000" dirty="0"/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shine on me again</a:t>
            </a:r>
            <a:endParaRPr sz="2000" dirty="0"/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then Id help you find your new tomorrow</a:t>
            </a:r>
            <a:endParaRPr sz="2000" dirty="0"/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shine on me again now, shine on me again now</a:t>
            </a:r>
            <a:endParaRPr sz="2000" dirty="0"/>
          </a:p>
          <a:p>
            <a:pPr marL="39687" indent="-39687">
              <a:buClr>
                <a:srgbClr val="000000"/>
              </a:buClr>
              <a:buSzPts val="1600"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Only you can climb that mountain</a:t>
            </a:r>
            <a:endParaRPr sz="2000" dirty="0"/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shine on my again</a:t>
            </a:r>
            <a:endParaRPr sz="2000" dirty="0"/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I want to drink from the Golden Fountain</a:t>
            </a:r>
            <a:endParaRPr sz="2000" dirty="0"/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Shine on me again now, shine on me again now</a:t>
            </a:r>
            <a:endParaRPr sz="2000" dirty="0"/>
          </a:p>
          <a:p>
            <a:pPr marL="39687" indent="-39687">
              <a:buClr>
                <a:srgbClr val="000000"/>
              </a:buClr>
              <a:buSzPts val="1600"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Well I’ve seen steel and concrete crumble</a:t>
            </a:r>
            <a:endParaRPr sz="2000" dirty="0"/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shine on me again</a:t>
            </a:r>
            <a:endParaRPr sz="2000" dirty="0"/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The proud and the mighty all have stumbled</a:t>
            </a:r>
            <a:endParaRPr sz="2000" dirty="0"/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Shine on me again now, shine on me again.</a:t>
            </a:r>
            <a:endParaRPr sz="2000" dirty="0"/>
          </a:p>
          <a:p>
            <a:pPr marL="39687" indent="-39687">
              <a:buClr>
                <a:srgbClr val="000000"/>
              </a:buClr>
              <a:buSzPts val="1600"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9687" indent="-39687">
              <a:buClr>
                <a:srgbClr val="EEF1F8"/>
              </a:buClr>
              <a:buSzPts val="16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Shine On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Meeeee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 AGAAAAAAINN!</a:t>
            </a:r>
            <a:endParaRPr sz="2000" dirty="0"/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C7F61B-7AD7-4078-9676-B5949FC28758}"/>
              </a:ext>
            </a:extLst>
          </p:cNvPr>
          <p:cNvSpPr txBox="1"/>
          <p:nvPr/>
        </p:nvSpPr>
        <p:spPr>
          <a:xfrm>
            <a:off x="1638300" y="1638300"/>
            <a:ext cx="103251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Let my light shine bright through the night, </a:t>
            </a:r>
            <a:br>
              <a:rPr lang="en-US" sz="4400" dirty="0"/>
            </a:br>
            <a:r>
              <a:rPr lang="en-US" sz="4400" dirty="0"/>
              <a:t>through the day, all the way for you! </a:t>
            </a:r>
            <a:br>
              <a:rPr lang="en-US" sz="4400" dirty="0"/>
            </a:br>
            <a:r>
              <a:rPr lang="en-US" sz="4400" dirty="0"/>
              <a:t>Yeehaw! </a:t>
            </a:r>
            <a:r>
              <a:rPr lang="en-US" sz="4400" dirty="0" err="1"/>
              <a:t>Yeewhaw</a:t>
            </a:r>
            <a:br>
              <a:rPr lang="en-US" sz="4400" dirty="0"/>
            </a:br>
            <a:r>
              <a:rPr lang="en-US" sz="4400" dirty="0"/>
              <a:t>x2</a:t>
            </a:r>
          </a:p>
        </p:txBody>
      </p:sp>
    </p:spTree>
    <p:extLst>
      <p:ext uri="{BB962C8B-B14F-4D97-AF65-F5344CB8AC3E}">
        <p14:creationId xmlns:p14="http://schemas.microsoft.com/office/powerpoint/2010/main" val="3300910266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C7F61B-7AD7-4078-9676-B5949FC28758}"/>
              </a:ext>
            </a:extLst>
          </p:cNvPr>
          <p:cNvSpPr txBox="1"/>
          <p:nvPr/>
        </p:nvSpPr>
        <p:spPr>
          <a:xfrm>
            <a:off x="1495425" y="321975"/>
            <a:ext cx="103251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When I fall</a:t>
            </a:r>
          </a:p>
          <a:p>
            <a:pPr algn="ctr"/>
            <a:r>
              <a:rPr lang="en-US" sz="4400" dirty="0"/>
              <a:t>You come around</a:t>
            </a:r>
            <a:br>
              <a:rPr lang="en-US" sz="4400" dirty="0"/>
            </a:br>
            <a:r>
              <a:rPr lang="en-US" sz="4400" dirty="0"/>
              <a:t>To pick me up </a:t>
            </a:r>
          </a:p>
          <a:p>
            <a:pPr algn="ctr"/>
            <a:r>
              <a:rPr lang="en-US" sz="4400" dirty="0"/>
              <a:t>From off the ground. </a:t>
            </a:r>
            <a:br>
              <a:rPr lang="en-US" sz="4400" dirty="0"/>
            </a:br>
            <a:r>
              <a:rPr lang="en-US" sz="4400" dirty="0"/>
              <a:t>When I'm down</a:t>
            </a:r>
          </a:p>
          <a:p>
            <a:pPr algn="ctr"/>
            <a:r>
              <a:rPr lang="en-US" sz="4400" dirty="0"/>
              <a:t>You're always there </a:t>
            </a:r>
            <a:br>
              <a:rPr lang="en-US" sz="4400" dirty="0"/>
            </a:br>
            <a:r>
              <a:rPr lang="en-US" sz="4400" dirty="0"/>
              <a:t>To pick me up </a:t>
            </a:r>
          </a:p>
          <a:p>
            <a:pPr algn="ctr"/>
            <a:r>
              <a:rPr lang="en-US" sz="4400" dirty="0"/>
              <a:t>Because you care</a:t>
            </a:r>
          </a:p>
        </p:txBody>
      </p:sp>
    </p:spTree>
    <p:extLst>
      <p:ext uri="{BB962C8B-B14F-4D97-AF65-F5344CB8AC3E}">
        <p14:creationId xmlns:p14="http://schemas.microsoft.com/office/powerpoint/2010/main" val="4257788563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C7F61B-7AD7-4078-9676-B5949FC28758}"/>
              </a:ext>
            </a:extLst>
          </p:cNvPr>
          <p:cNvSpPr txBox="1"/>
          <p:nvPr/>
        </p:nvSpPr>
        <p:spPr>
          <a:xfrm>
            <a:off x="1638300" y="1638300"/>
            <a:ext cx="103251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Let my light shine bright through the night, </a:t>
            </a:r>
            <a:br>
              <a:rPr lang="en-US" sz="4400" dirty="0"/>
            </a:br>
            <a:r>
              <a:rPr lang="en-US" sz="4400" dirty="0"/>
              <a:t>through the day, all the way for you! </a:t>
            </a:r>
            <a:br>
              <a:rPr lang="en-US" sz="4400" dirty="0"/>
            </a:br>
            <a:r>
              <a:rPr lang="en-US" sz="4400" dirty="0"/>
              <a:t>Yeehaw! </a:t>
            </a:r>
            <a:r>
              <a:rPr lang="en-US" sz="4400" dirty="0" err="1"/>
              <a:t>Yeewhaw</a:t>
            </a:r>
            <a:br>
              <a:rPr lang="en-US" sz="4400" dirty="0"/>
            </a:br>
            <a:r>
              <a:rPr lang="en-US" sz="4400" dirty="0"/>
              <a:t>x2</a:t>
            </a:r>
          </a:p>
        </p:txBody>
      </p:sp>
    </p:spTree>
    <p:extLst>
      <p:ext uri="{BB962C8B-B14F-4D97-AF65-F5344CB8AC3E}">
        <p14:creationId xmlns:p14="http://schemas.microsoft.com/office/powerpoint/2010/main" val="532328680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C7F61B-7AD7-4078-9676-B5949FC28758}"/>
              </a:ext>
            </a:extLst>
          </p:cNvPr>
          <p:cNvSpPr txBox="1"/>
          <p:nvPr/>
        </p:nvSpPr>
        <p:spPr>
          <a:xfrm>
            <a:off x="1495425" y="321975"/>
            <a:ext cx="103251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People try</a:t>
            </a:r>
          </a:p>
          <a:p>
            <a:pPr algn="ctr"/>
            <a:r>
              <a:rPr lang="en-US" sz="4400" dirty="0"/>
              <a:t>Try to be free </a:t>
            </a:r>
            <a:br>
              <a:rPr lang="en-US" sz="4400" dirty="0"/>
            </a:br>
            <a:r>
              <a:rPr lang="en-US" sz="4400" dirty="0"/>
              <a:t>But they’re not</a:t>
            </a:r>
          </a:p>
          <a:p>
            <a:pPr algn="ctr"/>
            <a:r>
              <a:rPr lang="en-US" sz="4400" dirty="0"/>
              <a:t>Why can't they see </a:t>
            </a:r>
            <a:br>
              <a:rPr lang="en-US" sz="4400" dirty="0"/>
            </a:br>
            <a:r>
              <a:rPr lang="en-US" sz="4400" dirty="0"/>
              <a:t>that you died</a:t>
            </a:r>
          </a:p>
          <a:p>
            <a:pPr algn="ctr"/>
            <a:r>
              <a:rPr lang="en-US" sz="4400" dirty="0"/>
              <a:t>to set them free</a:t>
            </a:r>
          </a:p>
          <a:p>
            <a:pPr algn="ctr"/>
            <a:r>
              <a:rPr lang="en-US" sz="4400" dirty="0" err="1"/>
              <a:t>Furrrrr</a:t>
            </a:r>
            <a:r>
              <a:rPr lang="en-US" sz="4400" dirty="0"/>
              <a:t> all</a:t>
            </a:r>
          </a:p>
          <a:p>
            <a:pPr algn="ctr"/>
            <a:r>
              <a:rPr lang="en-US" sz="4400" dirty="0"/>
              <a:t>Eternity</a:t>
            </a:r>
          </a:p>
        </p:txBody>
      </p:sp>
    </p:spTree>
    <p:extLst>
      <p:ext uri="{BB962C8B-B14F-4D97-AF65-F5344CB8AC3E}">
        <p14:creationId xmlns:p14="http://schemas.microsoft.com/office/powerpoint/2010/main" val="2718042950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C7F61B-7AD7-4078-9676-B5949FC28758}"/>
              </a:ext>
            </a:extLst>
          </p:cNvPr>
          <p:cNvSpPr txBox="1"/>
          <p:nvPr/>
        </p:nvSpPr>
        <p:spPr>
          <a:xfrm>
            <a:off x="1638300" y="1638300"/>
            <a:ext cx="103251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Let my light shine bright through the night, </a:t>
            </a:r>
            <a:br>
              <a:rPr lang="en-US" sz="4400" dirty="0"/>
            </a:br>
            <a:r>
              <a:rPr lang="en-US" sz="4400" dirty="0"/>
              <a:t>through the day, all the way for you! </a:t>
            </a:r>
            <a:br>
              <a:rPr lang="en-US" sz="4400" dirty="0"/>
            </a:br>
            <a:r>
              <a:rPr lang="en-US" sz="4400" dirty="0"/>
              <a:t>Yeehaw! </a:t>
            </a:r>
            <a:r>
              <a:rPr lang="en-US" sz="4400" dirty="0" err="1"/>
              <a:t>Yeewhaw</a:t>
            </a:r>
            <a:br>
              <a:rPr lang="en-US" sz="4400" dirty="0"/>
            </a:br>
            <a:r>
              <a:rPr lang="en-US" sz="4400" dirty="0"/>
              <a:t>x2</a:t>
            </a:r>
          </a:p>
        </p:txBody>
      </p:sp>
    </p:spTree>
    <p:extLst>
      <p:ext uri="{BB962C8B-B14F-4D97-AF65-F5344CB8AC3E}">
        <p14:creationId xmlns:p14="http://schemas.microsoft.com/office/powerpoint/2010/main" val="2339213969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C7F61B-7AD7-4078-9676-B5949FC28758}"/>
              </a:ext>
            </a:extLst>
          </p:cNvPr>
          <p:cNvSpPr txBox="1"/>
          <p:nvPr/>
        </p:nvSpPr>
        <p:spPr>
          <a:xfrm>
            <a:off x="1495425" y="321975"/>
            <a:ext cx="103251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I try to live</a:t>
            </a:r>
          </a:p>
          <a:p>
            <a:pPr algn="ctr"/>
            <a:r>
              <a:rPr lang="en-US" sz="4400" dirty="0"/>
              <a:t>Life on my own</a:t>
            </a:r>
          </a:p>
          <a:p>
            <a:pPr algn="ctr"/>
            <a:r>
              <a:rPr lang="en-US" sz="4400" dirty="0"/>
              <a:t>Doing the good things</a:t>
            </a:r>
          </a:p>
          <a:p>
            <a:pPr algn="ctr"/>
            <a:r>
              <a:rPr lang="en-US" sz="4400" dirty="0"/>
              <a:t>That you have shown</a:t>
            </a:r>
          </a:p>
          <a:p>
            <a:pPr algn="ctr"/>
            <a:r>
              <a:rPr lang="en-US" sz="4400" dirty="0"/>
              <a:t>BUT I CAN’T!</a:t>
            </a:r>
          </a:p>
          <a:p>
            <a:pPr algn="ctr"/>
            <a:r>
              <a:rPr lang="en-US" sz="4400" dirty="0"/>
              <a:t>Without you, Lord</a:t>
            </a:r>
          </a:p>
          <a:p>
            <a:pPr algn="ctr"/>
            <a:r>
              <a:rPr lang="en-US" sz="4400" dirty="0"/>
              <a:t>Without your help</a:t>
            </a:r>
          </a:p>
          <a:p>
            <a:pPr algn="ctr"/>
            <a:r>
              <a:rPr lang="en-US" sz="4400" dirty="0"/>
              <a:t>Without your word.</a:t>
            </a:r>
          </a:p>
        </p:txBody>
      </p:sp>
    </p:spTree>
    <p:extLst>
      <p:ext uri="{BB962C8B-B14F-4D97-AF65-F5344CB8AC3E}">
        <p14:creationId xmlns:p14="http://schemas.microsoft.com/office/powerpoint/2010/main" val="1567068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2F0CB-C485-41AD-8D45-A27DB286E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BC1F6-F77A-4CC8-AA64-E743109CC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69763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C7F61B-7AD7-4078-9676-B5949FC28758}"/>
              </a:ext>
            </a:extLst>
          </p:cNvPr>
          <p:cNvSpPr txBox="1"/>
          <p:nvPr/>
        </p:nvSpPr>
        <p:spPr>
          <a:xfrm>
            <a:off x="1638300" y="1638300"/>
            <a:ext cx="103251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Let my light shine bright through the night, </a:t>
            </a:r>
            <a:br>
              <a:rPr lang="en-US" sz="4400" dirty="0"/>
            </a:br>
            <a:r>
              <a:rPr lang="en-US" sz="4400" dirty="0"/>
              <a:t>through the day, all the way for you! </a:t>
            </a:r>
            <a:br>
              <a:rPr lang="en-US" sz="4400" dirty="0"/>
            </a:br>
            <a:r>
              <a:rPr lang="en-US" sz="4400" dirty="0"/>
              <a:t>Yeehaw! </a:t>
            </a:r>
            <a:r>
              <a:rPr lang="en-US" sz="4400" dirty="0" err="1"/>
              <a:t>Yeewhaw</a:t>
            </a:r>
            <a:br>
              <a:rPr lang="en-US" sz="4400" dirty="0"/>
            </a:br>
            <a:r>
              <a:rPr lang="en-US" sz="4400" dirty="0"/>
              <a:t>x2</a:t>
            </a:r>
          </a:p>
        </p:txBody>
      </p:sp>
    </p:spTree>
    <p:extLst>
      <p:ext uri="{BB962C8B-B14F-4D97-AF65-F5344CB8AC3E}">
        <p14:creationId xmlns:p14="http://schemas.microsoft.com/office/powerpoint/2010/main" val="795855673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C7F61B-7AD7-4078-9676-B5949FC28758}"/>
              </a:ext>
            </a:extLst>
          </p:cNvPr>
          <p:cNvSpPr txBox="1"/>
          <p:nvPr/>
        </p:nvSpPr>
        <p:spPr>
          <a:xfrm>
            <a:off x="1638300" y="1638300"/>
            <a:ext cx="103251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D          G             D            A</a:t>
            </a:r>
          </a:p>
          <a:p>
            <a:pPr algn="ctr"/>
            <a:r>
              <a:rPr lang="en-US" sz="4400" dirty="0"/>
              <a:t>Jubilate, Jubilate, Jubilate De-o </a:t>
            </a:r>
          </a:p>
          <a:p>
            <a:pPr algn="ctr"/>
            <a:r>
              <a:rPr lang="en-US" sz="4400" dirty="0"/>
              <a:t>D             G             D       A            D</a:t>
            </a:r>
          </a:p>
          <a:p>
            <a:pPr algn="ctr"/>
            <a:r>
              <a:rPr lang="en-US" sz="4400" dirty="0"/>
              <a:t>Jubilate, Jubilate, Ju-bi- la-</a:t>
            </a:r>
            <a:r>
              <a:rPr lang="en-US" sz="4400" dirty="0" err="1"/>
              <a:t>te</a:t>
            </a:r>
            <a:r>
              <a:rPr lang="en-US" sz="4400" dirty="0"/>
              <a:t> De-o </a:t>
            </a: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73524954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C7F61B-7AD7-4078-9676-B5949FC28758}"/>
              </a:ext>
            </a:extLst>
          </p:cNvPr>
          <p:cNvSpPr txBox="1"/>
          <p:nvPr/>
        </p:nvSpPr>
        <p:spPr>
          <a:xfrm>
            <a:off x="1333500" y="962025"/>
            <a:ext cx="108585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                    G       D          A</a:t>
            </a:r>
            <a:endParaRPr lang="en-US" sz="60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 joyful, Be joyful in the Lord</a:t>
            </a:r>
            <a:endParaRPr lang="en-US" sz="60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G            D                A     D                       G             D               A     D</a:t>
            </a:r>
            <a:endParaRPr lang="en-US" sz="60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And serve the Lord with glad-ness           </a:t>
            </a:r>
            <a:r>
              <a:rPr lang="en-US" sz="2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And serve the Lord with gladness</a:t>
            </a:r>
            <a:endParaRPr lang="en-US" sz="60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                   G       D          A</a:t>
            </a:r>
            <a:endParaRPr lang="en-US" sz="60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 joyful, Be joyful in the Lord</a:t>
            </a:r>
            <a:endParaRPr lang="en-US" sz="60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G          D               A         D                   G            D            A       D</a:t>
            </a:r>
            <a:endParaRPr lang="en-US" sz="6000" dirty="0">
              <a:effectLst/>
            </a:endParaRPr>
          </a:p>
          <a:p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And come to Him with praise songs       </a:t>
            </a:r>
            <a:r>
              <a:rPr lang="en-US" sz="2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And come to Him with praise songs    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46052409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C7F61B-7AD7-4078-9676-B5949FC28758}"/>
              </a:ext>
            </a:extLst>
          </p:cNvPr>
          <p:cNvSpPr txBox="1"/>
          <p:nvPr/>
        </p:nvSpPr>
        <p:spPr>
          <a:xfrm>
            <a:off x="1638300" y="1638300"/>
            <a:ext cx="103251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D          G             D            A</a:t>
            </a:r>
          </a:p>
          <a:p>
            <a:pPr algn="ctr"/>
            <a:r>
              <a:rPr lang="en-US" sz="4400" dirty="0"/>
              <a:t>Jubilate, Jubilate, Jubilate De-o </a:t>
            </a:r>
          </a:p>
          <a:p>
            <a:pPr algn="ctr"/>
            <a:r>
              <a:rPr lang="en-US" sz="4400" dirty="0"/>
              <a:t>D             G             D       A            D</a:t>
            </a:r>
          </a:p>
          <a:p>
            <a:pPr algn="ctr"/>
            <a:r>
              <a:rPr lang="en-US" sz="4400" dirty="0"/>
              <a:t>Jubilate, Jubilate, Ju-bi- la-</a:t>
            </a:r>
            <a:r>
              <a:rPr lang="en-US" sz="4400" dirty="0" err="1"/>
              <a:t>te</a:t>
            </a:r>
            <a:r>
              <a:rPr lang="en-US" sz="4400" dirty="0"/>
              <a:t> De-o </a:t>
            </a: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91154824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C7F61B-7AD7-4078-9676-B5949FC28758}"/>
              </a:ext>
            </a:extLst>
          </p:cNvPr>
          <p:cNvSpPr txBox="1"/>
          <p:nvPr/>
        </p:nvSpPr>
        <p:spPr>
          <a:xfrm>
            <a:off x="1333500" y="962025"/>
            <a:ext cx="108585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                          G       D               A</a:t>
            </a:r>
            <a:endParaRPr lang="en-US" sz="26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Know this!  The Lord himself is God</a:t>
            </a:r>
            <a:endParaRPr lang="en-US" sz="26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G      D     A     D                         G      D     A     D       </a:t>
            </a:r>
            <a:endParaRPr lang="en-US" sz="26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And He is our </a:t>
            </a:r>
            <a:r>
              <a:rPr lang="en-US" sz="2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crea</a:t>
            </a:r>
            <a:r>
              <a:rPr lang="en-US" sz="2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-tor             </a:t>
            </a:r>
            <a:r>
              <a:rPr lang="en-US" sz="26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And He is our creator </a:t>
            </a:r>
            <a:endParaRPr lang="en-US" sz="26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                        G       D             A</a:t>
            </a:r>
            <a:endParaRPr lang="en-US" sz="26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Know this!  The Lord himself is God</a:t>
            </a:r>
            <a:endParaRPr lang="en-US" sz="26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G                D                  A     D                       G                D                 A     D</a:t>
            </a:r>
            <a:endParaRPr lang="en-US" sz="2600" dirty="0">
              <a:effectLst/>
            </a:endParaRPr>
          </a:p>
          <a:p>
            <a:r>
              <a:rPr lang="en-US" sz="2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And we are the sheep of His pas-</a:t>
            </a:r>
            <a:r>
              <a:rPr lang="en-US" sz="2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ture</a:t>
            </a:r>
            <a:r>
              <a:rPr lang="en-US" sz="2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        </a:t>
            </a:r>
            <a:r>
              <a:rPr lang="en-US" sz="26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And we are the sheep of His pas-</a:t>
            </a:r>
            <a:r>
              <a:rPr lang="en-US" sz="26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ture</a:t>
            </a:r>
            <a:r>
              <a:rPr lang="en-US" sz="26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62627560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C7F61B-7AD7-4078-9676-B5949FC28758}"/>
              </a:ext>
            </a:extLst>
          </p:cNvPr>
          <p:cNvSpPr txBox="1"/>
          <p:nvPr/>
        </p:nvSpPr>
        <p:spPr>
          <a:xfrm>
            <a:off x="1638300" y="1638300"/>
            <a:ext cx="103251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D          G             D            A</a:t>
            </a:r>
          </a:p>
          <a:p>
            <a:pPr algn="ctr"/>
            <a:r>
              <a:rPr lang="en-US" sz="4400" dirty="0"/>
              <a:t>Jubilate, Jubilate, Jubilate De-o </a:t>
            </a:r>
          </a:p>
          <a:p>
            <a:pPr algn="ctr"/>
            <a:r>
              <a:rPr lang="en-US" sz="4400" dirty="0"/>
              <a:t>D             G             D       A            D</a:t>
            </a:r>
          </a:p>
          <a:p>
            <a:pPr algn="ctr"/>
            <a:r>
              <a:rPr lang="en-US" sz="4400" dirty="0"/>
              <a:t>Jubilate, Jubilate, Ju-bi- la-</a:t>
            </a:r>
            <a:r>
              <a:rPr lang="en-US" sz="4400" dirty="0" err="1"/>
              <a:t>te</a:t>
            </a:r>
            <a:r>
              <a:rPr lang="en-US" sz="4400" dirty="0"/>
              <a:t> De-o </a:t>
            </a: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97309058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C7F61B-7AD7-4078-9676-B5949FC28758}"/>
              </a:ext>
            </a:extLst>
          </p:cNvPr>
          <p:cNvSpPr txBox="1"/>
          <p:nvPr/>
        </p:nvSpPr>
        <p:spPr>
          <a:xfrm>
            <a:off x="1333500" y="962025"/>
            <a:ext cx="108585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               G       D     A</a:t>
            </a:r>
            <a:endParaRPr lang="en-US" sz="40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Enter His gates with joy</a:t>
            </a:r>
            <a:endParaRPr lang="en-US" sz="40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  G             D               A     D                     G             D               A     D</a:t>
            </a:r>
            <a:endParaRPr lang="en-US" sz="40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Come into His courts with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prais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-es         </a:t>
            </a:r>
            <a:r>
              <a:rPr lang="en-US" sz="2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Come into His courts with praises </a:t>
            </a:r>
            <a:endParaRPr lang="en-US" sz="40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               G       D   A</a:t>
            </a:r>
            <a:endParaRPr lang="en-US" sz="40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Enter His gates with joy</a:t>
            </a:r>
            <a:endParaRPr lang="en-US" sz="40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  G             D            A     D                         G             D           A     D   </a:t>
            </a:r>
            <a:endParaRPr lang="en-US" sz="4000" dirty="0">
              <a:effectLst/>
            </a:endParaRPr>
          </a:p>
          <a:p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And give Him thanks in all things        </a:t>
            </a:r>
            <a:r>
              <a:rPr lang="en-US" sz="2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And give Him thanks in all things  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71954681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C7F61B-7AD7-4078-9676-B5949FC28758}"/>
              </a:ext>
            </a:extLst>
          </p:cNvPr>
          <p:cNvSpPr txBox="1"/>
          <p:nvPr/>
        </p:nvSpPr>
        <p:spPr>
          <a:xfrm>
            <a:off x="1638300" y="1638300"/>
            <a:ext cx="103251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D          G             D            A</a:t>
            </a:r>
          </a:p>
          <a:p>
            <a:pPr algn="ctr"/>
            <a:r>
              <a:rPr lang="en-US" sz="4400" dirty="0"/>
              <a:t>Jubilate, Jubilate, Jubilate De-o </a:t>
            </a:r>
          </a:p>
          <a:p>
            <a:pPr algn="ctr"/>
            <a:r>
              <a:rPr lang="en-US" sz="4400" dirty="0"/>
              <a:t>D             G             D       A            D</a:t>
            </a:r>
          </a:p>
          <a:p>
            <a:pPr algn="ctr"/>
            <a:r>
              <a:rPr lang="en-US" sz="4400" dirty="0"/>
              <a:t>Jubilate, Jubilate, Ju-bi- la-</a:t>
            </a:r>
            <a:r>
              <a:rPr lang="en-US" sz="4400" dirty="0" err="1"/>
              <a:t>te</a:t>
            </a:r>
            <a:r>
              <a:rPr lang="en-US" sz="4400" dirty="0"/>
              <a:t> De-o </a:t>
            </a: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41060551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C7F61B-7AD7-4078-9676-B5949FC28758}"/>
              </a:ext>
            </a:extLst>
          </p:cNvPr>
          <p:cNvSpPr txBox="1"/>
          <p:nvPr/>
        </p:nvSpPr>
        <p:spPr>
          <a:xfrm>
            <a:off x="1333500" y="962025"/>
            <a:ext cx="108585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                     G      D   A</a:t>
            </a:r>
            <a:endParaRPr lang="en-US" sz="44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We know the Lord is good</a:t>
            </a:r>
            <a:endParaRPr lang="en-US" sz="44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G      D     A   D                                     G      D     A   D          </a:t>
            </a:r>
            <a:endParaRPr lang="en-US" sz="44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His mercy everlasting                 </a:t>
            </a:r>
            <a:r>
              <a:rPr lang="en-US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His mercy everlasting</a:t>
            </a:r>
            <a:endParaRPr lang="en-US" sz="44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                    G      D   A</a:t>
            </a:r>
            <a:endParaRPr lang="en-US" sz="44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We know the Lord is good</a:t>
            </a:r>
            <a:endParaRPr lang="en-US" sz="44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G          D       A    D                           G         D      A    D        </a:t>
            </a:r>
            <a:endParaRPr lang="en-US" sz="4400" dirty="0">
              <a:effectLst/>
            </a:endParaRPr>
          </a:p>
          <a:p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His love endures  for-ever            </a:t>
            </a:r>
            <a:r>
              <a:rPr lang="en-US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His love endures for-ever  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79827608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C7F61B-7AD7-4078-9676-B5949FC28758}"/>
              </a:ext>
            </a:extLst>
          </p:cNvPr>
          <p:cNvSpPr txBox="1"/>
          <p:nvPr/>
        </p:nvSpPr>
        <p:spPr>
          <a:xfrm>
            <a:off x="1228725" y="0"/>
            <a:ext cx="58483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Verse 1</a:t>
            </a:r>
            <a:br>
              <a:rPr lang="en-US" sz="32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                                     A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Lord prepare me to be a sanctuary,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    G                     D   A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pure and holy,   tried and tr-</a:t>
            </a:r>
            <a:r>
              <a:rPr lang="en-US" sz="32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ue</a:t>
            </a:r>
            <a:endParaRPr lang="en-US" sz="320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      D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with thanksgiving,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  A            G             D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I'll be a living sanctuary for you</a:t>
            </a:r>
            <a:endParaRPr lang="en-US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E792FB-B6B5-438C-B0BC-0059F82959F6}"/>
              </a:ext>
            </a:extLst>
          </p:cNvPr>
          <p:cNvSpPr txBox="1"/>
          <p:nvPr/>
        </p:nvSpPr>
        <p:spPr>
          <a:xfrm>
            <a:off x="7391400" y="47625"/>
            <a:ext cx="48006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Verse 2</a:t>
            </a:r>
            <a:br>
              <a:rPr lang="en-US" sz="3200" dirty="0"/>
            </a:br>
            <a:r>
              <a:rPr lang="en-US" sz="3200" dirty="0"/>
              <a:t>It is you, Lord</a:t>
            </a:r>
          </a:p>
          <a:p>
            <a:pPr algn="ctr"/>
            <a:r>
              <a:rPr lang="en-US" sz="3200" dirty="0"/>
              <a:t>Who came to save</a:t>
            </a:r>
          </a:p>
          <a:p>
            <a:pPr algn="ctr"/>
            <a:r>
              <a:rPr lang="en-US" sz="3200" dirty="0"/>
              <a:t>The heart and soul</a:t>
            </a:r>
          </a:p>
          <a:p>
            <a:pPr algn="ctr"/>
            <a:r>
              <a:rPr lang="en-US" sz="3200" dirty="0"/>
              <a:t>Of everyone</a:t>
            </a:r>
          </a:p>
          <a:p>
            <a:pPr algn="ctr"/>
            <a:r>
              <a:rPr lang="en-US" sz="3200" dirty="0"/>
              <a:t>It is you Lord</a:t>
            </a:r>
          </a:p>
          <a:p>
            <a:pPr algn="ctr"/>
            <a:r>
              <a:rPr lang="en-US" sz="3200" dirty="0"/>
              <a:t>Who knows my weakness</a:t>
            </a:r>
          </a:p>
          <a:p>
            <a:pPr algn="ctr"/>
            <a:r>
              <a:rPr lang="en-US" sz="3200" dirty="0"/>
              <a:t>Who gives me strength</a:t>
            </a:r>
          </a:p>
          <a:p>
            <a:pPr algn="ctr"/>
            <a:r>
              <a:rPr lang="en-US" sz="3200" dirty="0"/>
              <a:t>With thine own hand</a:t>
            </a:r>
          </a:p>
        </p:txBody>
      </p:sp>
    </p:spTree>
    <p:extLst>
      <p:ext uri="{BB962C8B-B14F-4D97-AF65-F5344CB8AC3E}">
        <p14:creationId xmlns:p14="http://schemas.microsoft.com/office/powerpoint/2010/main" val="1906462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333AA-A8ED-4B60-8B0E-080B48F1D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0"/>
            <a:ext cx="10018713" cy="6668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G                      D                                    </a:t>
            </a:r>
            <a:r>
              <a:rPr lang="en-US" sz="3600" b="1" dirty="0" err="1"/>
              <a:t>Em</a:t>
            </a:r>
            <a:r>
              <a:rPr lang="en-US" sz="3600" b="1" dirty="0"/>
              <a:t> </a:t>
            </a:r>
          </a:p>
          <a:p>
            <a:pPr marL="0" indent="0">
              <a:buNone/>
            </a:pPr>
            <a:r>
              <a:rPr lang="en-US" sz="3600" dirty="0"/>
              <a:t>You are my strength when I am weak </a:t>
            </a:r>
          </a:p>
          <a:p>
            <a:pPr marL="0" indent="0">
              <a:buNone/>
            </a:pPr>
            <a:r>
              <a:rPr lang="en-US" sz="3600" dirty="0"/>
              <a:t>                               </a:t>
            </a:r>
            <a:r>
              <a:rPr lang="en-US" sz="3600" b="1" dirty="0"/>
              <a:t>G                        C </a:t>
            </a:r>
          </a:p>
          <a:p>
            <a:pPr marL="0" indent="0">
              <a:buNone/>
            </a:pPr>
            <a:r>
              <a:rPr lang="en-US" sz="3600" dirty="0"/>
              <a:t>You are the treasure that I seek </a:t>
            </a:r>
          </a:p>
          <a:p>
            <a:pPr marL="0" indent="0">
              <a:buNone/>
            </a:pPr>
            <a:r>
              <a:rPr lang="en-US" sz="3600" b="1" dirty="0"/>
              <a:t>                      G    D      G    D </a:t>
            </a:r>
          </a:p>
          <a:p>
            <a:pPr marL="0" indent="0">
              <a:buNone/>
            </a:pPr>
            <a:r>
              <a:rPr lang="en-US" sz="3600" dirty="0"/>
              <a:t>You are my all in all </a:t>
            </a:r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84749008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34256-5ED3-9730-9E7F-6A7589766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151" y="0"/>
            <a:ext cx="10018713" cy="1752599"/>
          </a:xfrm>
        </p:spPr>
        <p:txBody>
          <a:bodyPr/>
          <a:lstStyle/>
          <a:p>
            <a:r>
              <a:rPr lang="en-US" dirty="0"/>
              <a:t>I Saw The Light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FBDA8D-F431-9A96-A905-331E4F81B8CA}"/>
              </a:ext>
            </a:extLst>
          </p:cNvPr>
          <p:cNvSpPr txBox="1"/>
          <p:nvPr/>
        </p:nvSpPr>
        <p:spPr>
          <a:xfrm>
            <a:off x="1474151" y="1889759"/>
            <a:ext cx="10341929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</a:t>
            </a:r>
          </a:p>
          <a:p>
            <a:r>
              <a:rPr lang="en-US" sz="3200" dirty="0"/>
              <a:t>I wandered so aimless life filled with sin</a:t>
            </a:r>
          </a:p>
          <a:p>
            <a:r>
              <a:rPr lang="en-US" sz="3200" b="1" dirty="0"/>
              <a:t>C                            G</a:t>
            </a:r>
          </a:p>
          <a:p>
            <a:r>
              <a:rPr lang="en-US" sz="3200" dirty="0"/>
              <a:t>I </a:t>
            </a:r>
            <a:r>
              <a:rPr lang="en-US" sz="3200" dirty="0" err="1"/>
              <a:t>wouldnt</a:t>
            </a:r>
            <a:r>
              <a:rPr lang="en-US" sz="3200" dirty="0"/>
              <a:t> let my dear savior in</a:t>
            </a:r>
          </a:p>
          <a:p>
            <a:r>
              <a:rPr lang="en-US" sz="3200" b="1" dirty="0"/>
              <a:t>G</a:t>
            </a:r>
          </a:p>
          <a:p>
            <a:r>
              <a:rPr lang="en-US" sz="3200" dirty="0"/>
              <a:t>Then Jesus came like a stranger in the night</a:t>
            </a:r>
          </a:p>
          <a:p>
            <a:r>
              <a:rPr lang="en-US" sz="3200" b="1" dirty="0"/>
              <a:t>G               D         G</a:t>
            </a:r>
          </a:p>
          <a:p>
            <a:r>
              <a:rPr lang="en-US" sz="3200" dirty="0"/>
              <a:t>Praise the Lord I saw the light.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84018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BFEEB2-78A3-8DC2-32C2-33870B2FD532}"/>
              </a:ext>
            </a:extLst>
          </p:cNvPr>
          <p:cNvSpPr txBox="1"/>
          <p:nvPr/>
        </p:nvSpPr>
        <p:spPr>
          <a:xfrm>
            <a:off x="1564640" y="304800"/>
            <a:ext cx="103936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</a:t>
            </a:r>
          </a:p>
          <a:p>
            <a:r>
              <a:rPr lang="en-US" sz="3200" dirty="0"/>
              <a:t>I saw the light, I saw the light</a:t>
            </a:r>
          </a:p>
          <a:p>
            <a:r>
              <a:rPr lang="en-US" sz="3200" b="1" dirty="0"/>
              <a:t>C</a:t>
            </a:r>
            <a:r>
              <a:rPr lang="en-US" sz="3200" dirty="0"/>
              <a:t>   </a:t>
            </a:r>
            <a:r>
              <a:rPr lang="en-US" sz="3200" b="1" dirty="0"/>
              <a:t>                           G</a:t>
            </a:r>
          </a:p>
          <a:p>
            <a:r>
              <a:rPr lang="en-US" sz="3200" dirty="0"/>
              <a:t>No more in darkness, no more at night</a:t>
            </a:r>
          </a:p>
          <a:p>
            <a:r>
              <a:rPr lang="en-US" sz="3200" b="1" dirty="0"/>
              <a:t>G</a:t>
            </a:r>
          </a:p>
          <a:p>
            <a:r>
              <a:rPr lang="en-US" sz="3200" dirty="0"/>
              <a:t>Now I'm so happy no sorrow in sight</a:t>
            </a:r>
          </a:p>
          <a:p>
            <a:r>
              <a:rPr lang="en-US" sz="3200" b="1" dirty="0"/>
              <a:t>G               D         G</a:t>
            </a:r>
          </a:p>
          <a:p>
            <a:r>
              <a:rPr lang="en-US" sz="3200" dirty="0"/>
              <a:t>Praise the Lord I saw the light.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1844406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FBDA8D-F431-9A96-A905-331E4F81B8CA}"/>
              </a:ext>
            </a:extLst>
          </p:cNvPr>
          <p:cNvSpPr txBox="1"/>
          <p:nvPr/>
        </p:nvSpPr>
        <p:spPr>
          <a:xfrm>
            <a:off x="1484311" y="1274564"/>
            <a:ext cx="1034192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</a:t>
            </a:r>
          </a:p>
          <a:p>
            <a:r>
              <a:rPr lang="en-US" sz="3200" dirty="0"/>
              <a:t>Just like a blind man I wandered along</a:t>
            </a:r>
          </a:p>
          <a:p>
            <a:r>
              <a:rPr lang="en-US" sz="3200" b="1" dirty="0"/>
              <a:t>C                                  G</a:t>
            </a:r>
          </a:p>
          <a:p>
            <a:r>
              <a:rPr lang="en-US" sz="3200" dirty="0"/>
              <a:t>Worries and fears I claimed for my own</a:t>
            </a:r>
          </a:p>
          <a:p>
            <a:r>
              <a:rPr lang="en-US" sz="3200" b="1" dirty="0"/>
              <a:t>G</a:t>
            </a:r>
          </a:p>
          <a:p>
            <a:r>
              <a:rPr lang="en-US" sz="3200" dirty="0"/>
              <a:t>Then like the blind man that God gave back his sight</a:t>
            </a:r>
          </a:p>
          <a:p>
            <a:r>
              <a:rPr lang="en-US" sz="3200" b="1" dirty="0"/>
              <a:t>G               D         G</a:t>
            </a:r>
          </a:p>
          <a:p>
            <a:r>
              <a:rPr lang="en-US" sz="3200" dirty="0"/>
              <a:t>Praise the Lord I saw the light.</a:t>
            </a:r>
          </a:p>
        </p:txBody>
      </p:sp>
    </p:spTree>
    <p:extLst>
      <p:ext uri="{BB962C8B-B14F-4D97-AF65-F5344CB8AC3E}">
        <p14:creationId xmlns:p14="http://schemas.microsoft.com/office/powerpoint/2010/main" val="1890903772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BFEEB2-78A3-8DC2-32C2-33870B2FD532}"/>
              </a:ext>
            </a:extLst>
          </p:cNvPr>
          <p:cNvSpPr txBox="1"/>
          <p:nvPr/>
        </p:nvSpPr>
        <p:spPr>
          <a:xfrm>
            <a:off x="1564640" y="304800"/>
            <a:ext cx="103936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</a:t>
            </a:r>
          </a:p>
          <a:p>
            <a:r>
              <a:rPr lang="en-US" sz="3200" dirty="0"/>
              <a:t>I saw the light, I saw the light</a:t>
            </a:r>
          </a:p>
          <a:p>
            <a:r>
              <a:rPr lang="en-US" sz="3200" b="1" dirty="0"/>
              <a:t>C</a:t>
            </a:r>
            <a:r>
              <a:rPr lang="en-US" sz="3200" dirty="0"/>
              <a:t>   </a:t>
            </a:r>
            <a:r>
              <a:rPr lang="en-US" sz="3200" b="1" dirty="0"/>
              <a:t>                           G</a:t>
            </a:r>
          </a:p>
          <a:p>
            <a:r>
              <a:rPr lang="en-US" sz="3200" dirty="0"/>
              <a:t>No more in darkness, no more at night</a:t>
            </a:r>
          </a:p>
          <a:p>
            <a:r>
              <a:rPr lang="en-US" sz="3200" b="1" dirty="0"/>
              <a:t>G</a:t>
            </a:r>
          </a:p>
          <a:p>
            <a:r>
              <a:rPr lang="en-US" sz="3200" dirty="0"/>
              <a:t>Now I'm so happy no sorrow in sight</a:t>
            </a:r>
          </a:p>
          <a:p>
            <a:r>
              <a:rPr lang="en-US" sz="3200" b="1" dirty="0"/>
              <a:t>G               D         G</a:t>
            </a:r>
          </a:p>
          <a:p>
            <a:r>
              <a:rPr lang="en-US" sz="3200" dirty="0"/>
              <a:t>Praise the Lord I saw the light.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2664976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FBDA8D-F431-9A96-A905-331E4F81B8CA}"/>
              </a:ext>
            </a:extLst>
          </p:cNvPr>
          <p:cNvSpPr txBox="1"/>
          <p:nvPr/>
        </p:nvSpPr>
        <p:spPr>
          <a:xfrm>
            <a:off x="1453831" y="1254244"/>
            <a:ext cx="1034192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</a:t>
            </a:r>
          </a:p>
          <a:p>
            <a:r>
              <a:rPr lang="en-US" sz="3200" dirty="0"/>
              <a:t>I was a fool to wander and stray</a:t>
            </a:r>
          </a:p>
          <a:p>
            <a:r>
              <a:rPr lang="en-US" sz="3200" b="1" dirty="0"/>
              <a:t>C                                       G</a:t>
            </a:r>
          </a:p>
          <a:p>
            <a:r>
              <a:rPr lang="en-US" sz="3200" dirty="0"/>
              <a:t>For straight is the gate and narrow the way</a:t>
            </a:r>
          </a:p>
          <a:p>
            <a:r>
              <a:rPr lang="en-US" sz="3200" b="1" dirty="0"/>
              <a:t>G</a:t>
            </a:r>
          </a:p>
          <a:p>
            <a:r>
              <a:rPr lang="en-US" sz="3200" dirty="0"/>
              <a:t>Now I have traded the wrong for the right</a:t>
            </a:r>
          </a:p>
          <a:p>
            <a:r>
              <a:rPr lang="en-US" sz="3200" b="1" dirty="0"/>
              <a:t>G               D         G</a:t>
            </a:r>
          </a:p>
          <a:p>
            <a:r>
              <a:rPr lang="en-US" sz="3200" dirty="0"/>
              <a:t>Praise the Lord I saw the light.</a:t>
            </a:r>
          </a:p>
        </p:txBody>
      </p:sp>
    </p:spTree>
    <p:extLst>
      <p:ext uri="{BB962C8B-B14F-4D97-AF65-F5344CB8AC3E}">
        <p14:creationId xmlns:p14="http://schemas.microsoft.com/office/powerpoint/2010/main" val="567106440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BFEEB2-78A3-8DC2-32C2-33870B2FD532}"/>
              </a:ext>
            </a:extLst>
          </p:cNvPr>
          <p:cNvSpPr txBox="1"/>
          <p:nvPr/>
        </p:nvSpPr>
        <p:spPr>
          <a:xfrm>
            <a:off x="1564640" y="304800"/>
            <a:ext cx="103936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</a:t>
            </a:r>
          </a:p>
          <a:p>
            <a:r>
              <a:rPr lang="en-US" sz="3200" dirty="0"/>
              <a:t>I saw the light, I saw the light</a:t>
            </a:r>
          </a:p>
          <a:p>
            <a:r>
              <a:rPr lang="en-US" sz="3200" b="1" dirty="0"/>
              <a:t>C</a:t>
            </a:r>
            <a:r>
              <a:rPr lang="en-US" sz="3200" dirty="0"/>
              <a:t>   </a:t>
            </a:r>
            <a:r>
              <a:rPr lang="en-US" sz="3200" b="1" dirty="0"/>
              <a:t>                           G</a:t>
            </a:r>
          </a:p>
          <a:p>
            <a:r>
              <a:rPr lang="en-US" sz="3200" dirty="0"/>
              <a:t>No more in darkness, no more at night</a:t>
            </a:r>
          </a:p>
          <a:p>
            <a:r>
              <a:rPr lang="en-US" sz="3200" b="1" dirty="0"/>
              <a:t>G</a:t>
            </a:r>
          </a:p>
          <a:p>
            <a:r>
              <a:rPr lang="en-US" sz="3200" dirty="0"/>
              <a:t>Now I'm so happy no sorrow in sight</a:t>
            </a:r>
          </a:p>
          <a:p>
            <a:r>
              <a:rPr lang="en-US" sz="3200" b="1" dirty="0"/>
              <a:t>G               D         G</a:t>
            </a:r>
          </a:p>
          <a:p>
            <a:r>
              <a:rPr lang="en-US" sz="3200" dirty="0"/>
              <a:t>Praise the Lord I saw the light.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3115268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EFBF6A-E195-4A43-84F0-4BE864266335}"/>
              </a:ext>
            </a:extLst>
          </p:cNvPr>
          <p:cNvSpPr txBox="1"/>
          <p:nvPr/>
        </p:nvSpPr>
        <p:spPr>
          <a:xfrm>
            <a:off x="1574800" y="162560"/>
            <a:ext cx="103835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C</a:t>
            </a:r>
            <a:r>
              <a:rPr lang="en-US" sz="3600" b="0" i="0" u="none" strike="noStrike" dirty="0">
                <a:effectLst/>
                <a:latin typeface="Calibri" panose="020F0502020204030204" pitchFamily="34" charset="0"/>
              </a:rPr>
              <a:t> </a:t>
            </a:r>
            <a:endParaRPr lang="en-US" sz="3600" dirty="0">
              <a:effectLst/>
            </a:endParaRP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0" i="0" u="none" strike="noStrike" dirty="0">
                <a:effectLst/>
                <a:latin typeface="Calibri" panose="020F0502020204030204" pitchFamily="34" charset="0"/>
              </a:rPr>
              <a:t>Give me your heart, give me your song </a:t>
            </a:r>
            <a:endParaRPr lang="en-US" sz="3600" dirty="0">
              <a:effectLst/>
            </a:endParaRP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0" i="0" u="none" strike="noStrike" dirty="0">
                <a:effectLst/>
                <a:latin typeface="Calibri" panose="020F0502020204030204" pitchFamily="34" charset="0"/>
              </a:rPr>
              <a:t>Sing it with all your might </a:t>
            </a:r>
            <a:endParaRPr lang="en-US" sz="3600" dirty="0">
              <a:effectLst/>
            </a:endParaRP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G                                    </a:t>
            </a:r>
            <a:r>
              <a:rPr lang="en-US" sz="3600" b="0" i="0" u="none" strike="noStrike" dirty="0">
                <a:effectLst/>
                <a:latin typeface="Calibri" panose="020F0502020204030204" pitchFamily="34" charset="0"/>
              </a:rPr>
              <a:t> </a:t>
            </a: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F</a:t>
            </a:r>
            <a:r>
              <a:rPr lang="en-US" sz="3600" b="0" i="0" u="none" strike="noStrike" dirty="0">
                <a:effectLst/>
                <a:latin typeface="Calibri" panose="020F0502020204030204" pitchFamily="34" charset="0"/>
              </a:rPr>
              <a:t> </a:t>
            </a:r>
            <a:endParaRPr lang="en-US" sz="3600" dirty="0">
              <a:effectLst/>
            </a:endParaRP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0" i="0" u="none" strike="noStrike" dirty="0">
                <a:effectLst/>
                <a:latin typeface="Calibri" panose="020F0502020204030204" pitchFamily="34" charset="0"/>
              </a:rPr>
              <a:t>Come to the fountain and you can be satisfied </a:t>
            </a:r>
            <a:endParaRPr lang="en-US" sz="3600" dirty="0">
              <a:effectLst/>
            </a:endParaRP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C</a:t>
            </a:r>
            <a:r>
              <a:rPr lang="en-US" sz="3600" b="0" i="0" u="none" strike="noStrike" dirty="0">
                <a:effectLst/>
                <a:latin typeface="Calibri" panose="020F0502020204030204" pitchFamily="34" charset="0"/>
              </a:rPr>
              <a:t> </a:t>
            </a:r>
            <a:endParaRPr lang="en-US" sz="3600" dirty="0">
              <a:effectLst/>
            </a:endParaRP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0" i="0" u="none" strike="noStrike" dirty="0">
                <a:effectLst/>
                <a:latin typeface="Calibri" panose="020F0502020204030204" pitchFamily="34" charset="0"/>
              </a:rPr>
              <a:t>There is a peace, there is a love </a:t>
            </a:r>
            <a:endParaRPr lang="en-US" sz="3600" dirty="0">
              <a:effectLst/>
            </a:endParaRP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0" i="0" u="none" strike="noStrike" dirty="0">
                <a:effectLst/>
                <a:latin typeface="Calibri" panose="020F0502020204030204" pitchFamily="34" charset="0"/>
              </a:rPr>
              <a:t>You can get lost inside </a:t>
            </a:r>
            <a:endParaRPr lang="en-US" sz="3600" dirty="0">
              <a:effectLst/>
            </a:endParaRP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G                       </a:t>
            </a:r>
            <a:r>
              <a:rPr lang="en-US" sz="3600" b="0" i="0" u="none" strike="noStrike" dirty="0">
                <a:effectLst/>
                <a:latin typeface="Calibri" panose="020F0502020204030204" pitchFamily="34" charset="0"/>
              </a:rPr>
              <a:t> </a:t>
            </a: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F</a:t>
            </a:r>
            <a:r>
              <a:rPr lang="en-US" sz="3600" b="0" i="0" u="none" strike="noStrike" dirty="0">
                <a:effectLst/>
                <a:latin typeface="Calibri" panose="020F0502020204030204" pitchFamily="34" charset="0"/>
              </a:rPr>
              <a:t> </a:t>
            </a:r>
            <a:endParaRPr lang="en-US" sz="3600" dirty="0">
              <a:effectLst/>
            </a:endParaRP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0" i="0" u="none" strike="noStrike" dirty="0">
                <a:effectLst/>
                <a:latin typeface="Calibri" panose="020F0502020204030204" pitchFamily="34" charset="0"/>
              </a:rPr>
              <a:t>Come to the fountain and let me hear you testify</a:t>
            </a:r>
            <a:endParaRPr lang="en-US" sz="3600" dirty="0">
              <a:effectLst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0122212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EFBF6A-E195-4A43-84F0-4BE864266335}"/>
              </a:ext>
            </a:extLst>
          </p:cNvPr>
          <p:cNvSpPr txBox="1"/>
          <p:nvPr/>
        </p:nvSpPr>
        <p:spPr>
          <a:xfrm>
            <a:off x="1574800" y="162560"/>
            <a:ext cx="103835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Am                          G7          C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Into the wild, canyons of youth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             F                           Am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Oh, there's a world to fall into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                                 G7                              C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Weightless we'll dance, like kids on the moon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            F                        Am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Oh, I will give myself to you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G7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As soon as you start, to let go</a:t>
            </a:r>
          </a:p>
        </p:txBody>
      </p:sp>
    </p:spTree>
    <p:extLst>
      <p:ext uri="{BB962C8B-B14F-4D97-AF65-F5344CB8AC3E}">
        <p14:creationId xmlns:p14="http://schemas.microsoft.com/office/powerpoint/2010/main" val="3977772085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EFBF6A-E195-4A43-84F0-4BE864266335}"/>
              </a:ext>
            </a:extLst>
          </p:cNvPr>
          <p:cNvSpPr txBox="1"/>
          <p:nvPr/>
        </p:nvSpPr>
        <p:spPr>
          <a:xfrm>
            <a:off x="1574800" y="162560"/>
            <a:ext cx="103835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C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Give me your heart, give me your song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Sing it with all your might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G                                              F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Come to the fountain and you can be satisfied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C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There is a peace, there is a love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You can get lost inside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G                            F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Come to the fountain and let me hear you testify</a:t>
            </a:r>
          </a:p>
        </p:txBody>
      </p:sp>
    </p:spTree>
    <p:extLst>
      <p:ext uri="{BB962C8B-B14F-4D97-AF65-F5344CB8AC3E}">
        <p14:creationId xmlns:p14="http://schemas.microsoft.com/office/powerpoint/2010/main" val="2780219152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EFBF6A-E195-4A43-84F0-4BE864266335}"/>
              </a:ext>
            </a:extLst>
          </p:cNvPr>
          <p:cNvSpPr txBox="1"/>
          <p:nvPr/>
        </p:nvSpPr>
        <p:spPr>
          <a:xfrm>
            <a:off x="1473200" y="1361440"/>
            <a:ext cx="103835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Am                            G7                            C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Wave after wave, as we close too deep</a:t>
            </a: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           F                             Am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Oh, I'll reveal my mystery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G7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As soon as you start, to let go</a:t>
            </a:r>
          </a:p>
        </p:txBody>
      </p:sp>
    </p:spTree>
    <p:extLst>
      <p:ext uri="{BB962C8B-B14F-4D97-AF65-F5344CB8AC3E}">
        <p14:creationId xmlns:p14="http://schemas.microsoft.com/office/powerpoint/2010/main" val="2977443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333AA-A8ED-4B60-8B0E-080B48F1D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0"/>
            <a:ext cx="10018713" cy="6668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G                        D                          </a:t>
            </a:r>
            <a:r>
              <a:rPr lang="en-US" sz="3600" b="1" dirty="0" err="1"/>
              <a:t>Em</a:t>
            </a:r>
            <a:r>
              <a:rPr lang="en-US" sz="3600" b="1" dirty="0"/>
              <a:t> </a:t>
            </a:r>
          </a:p>
          <a:p>
            <a:pPr marL="0" indent="0">
              <a:buNone/>
            </a:pPr>
            <a:r>
              <a:rPr lang="en-US" sz="3600" dirty="0"/>
              <a:t>Seeking You as a precious jewel </a:t>
            </a:r>
          </a:p>
          <a:p>
            <a:pPr marL="0" indent="0">
              <a:buNone/>
            </a:pPr>
            <a:r>
              <a:rPr lang="en-US" sz="3600" b="1" dirty="0"/>
              <a:t>                           G                     C </a:t>
            </a:r>
          </a:p>
          <a:p>
            <a:pPr marL="0" indent="0">
              <a:buNone/>
            </a:pPr>
            <a:r>
              <a:rPr lang="en-US" sz="3600" dirty="0"/>
              <a:t>Lord to give up, I’d be a fool </a:t>
            </a:r>
          </a:p>
          <a:p>
            <a:pPr marL="0" indent="0">
              <a:buNone/>
            </a:pPr>
            <a:r>
              <a:rPr lang="en-US" sz="3600" b="1" dirty="0"/>
              <a:t>                       G    D      G       D </a:t>
            </a:r>
          </a:p>
          <a:p>
            <a:pPr marL="0" indent="0">
              <a:buNone/>
            </a:pPr>
            <a:r>
              <a:rPr lang="en-US" sz="3600" dirty="0"/>
              <a:t>You are my all in all </a:t>
            </a:r>
          </a:p>
        </p:txBody>
      </p:sp>
    </p:spTree>
    <p:extLst>
      <p:ext uri="{BB962C8B-B14F-4D97-AF65-F5344CB8AC3E}">
        <p14:creationId xmlns:p14="http://schemas.microsoft.com/office/powerpoint/2010/main" val="390749751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EFBF6A-E195-4A43-84F0-4BE864266335}"/>
              </a:ext>
            </a:extLst>
          </p:cNvPr>
          <p:cNvSpPr txBox="1"/>
          <p:nvPr/>
        </p:nvSpPr>
        <p:spPr>
          <a:xfrm>
            <a:off x="1574800" y="162560"/>
            <a:ext cx="103835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C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Give me your heart, give me your song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Sing it with all your might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G                                              F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Come to the fountain and you can be satisfied</a:t>
            </a: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C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There is a peace, there is a love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You can get lost inside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G                            F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Come to the fountain and let me hear you testify</a:t>
            </a:r>
          </a:p>
        </p:txBody>
      </p:sp>
    </p:spTree>
    <p:extLst>
      <p:ext uri="{BB962C8B-B14F-4D97-AF65-F5344CB8AC3E}">
        <p14:creationId xmlns:p14="http://schemas.microsoft.com/office/powerpoint/2010/main" val="3370631011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EFBF6A-E195-4A43-84F0-4BE864266335}"/>
              </a:ext>
            </a:extLst>
          </p:cNvPr>
          <p:cNvSpPr txBox="1"/>
          <p:nvPr/>
        </p:nvSpPr>
        <p:spPr>
          <a:xfrm>
            <a:off x="1554480" y="843280"/>
            <a:ext cx="103835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G                  F                        G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Mist on the mountain rising from the ground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              F             G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There's no denying beauty makes a sound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                  F                   G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He can't escape it, there's no way to doubt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                    F                       C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Mist on the mountain rising all around </a:t>
            </a:r>
          </a:p>
        </p:txBody>
      </p:sp>
    </p:spTree>
    <p:extLst>
      <p:ext uri="{BB962C8B-B14F-4D97-AF65-F5344CB8AC3E}">
        <p14:creationId xmlns:p14="http://schemas.microsoft.com/office/powerpoint/2010/main" val="2116866995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EFBF6A-E195-4A43-84F0-4BE864266335}"/>
              </a:ext>
            </a:extLst>
          </p:cNvPr>
          <p:cNvSpPr txBox="1"/>
          <p:nvPr/>
        </p:nvSpPr>
        <p:spPr>
          <a:xfrm>
            <a:off x="1574800" y="162560"/>
            <a:ext cx="103835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C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Give me your heart, give me your song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Sing it with all your might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G                                              F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Come to the fountain and you can be satisfied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C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There is a peace, there is a love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You can get lost inside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effectLst/>
                <a:latin typeface="Calibri" panose="020F0502020204030204" pitchFamily="34" charset="0"/>
              </a:rPr>
              <a:t>G                            F </a:t>
            </a:r>
          </a:p>
          <a:p>
            <a:pPr indent="-39675" rtl="0">
              <a:spcBef>
                <a:spcPts val="0"/>
              </a:spcBef>
              <a:spcAft>
                <a:spcPts val="0"/>
              </a:spcAft>
            </a:pPr>
            <a:r>
              <a:rPr lang="en-US" sz="3600" i="0" u="none" strike="noStrike" dirty="0">
                <a:effectLst/>
                <a:latin typeface="Calibri" panose="020F0502020204030204" pitchFamily="34" charset="0"/>
              </a:rPr>
              <a:t>Come to the fountain and let me hear you testify</a:t>
            </a:r>
          </a:p>
        </p:txBody>
      </p:sp>
    </p:spTree>
    <p:extLst>
      <p:ext uri="{BB962C8B-B14F-4D97-AF65-F5344CB8AC3E}">
        <p14:creationId xmlns:p14="http://schemas.microsoft.com/office/powerpoint/2010/main" val="2775883063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F7A450-2EAD-7ACE-86C0-6EA3C9559AB4}"/>
              </a:ext>
            </a:extLst>
          </p:cNvPr>
          <p:cNvSpPr txBox="1"/>
          <p:nvPr/>
        </p:nvSpPr>
        <p:spPr>
          <a:xfrm>
            <a:off x="1635760" y="314960"/>
            <a:ext cx="101803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 A                   E</a:t>
            </a:r>
          </a:p>
          <a:p>
            <a:pPr algn="ctr"/>
            <a:r>
              <a:rPr lang="en-US" sz="2400" dirty="0"/>
              <a:t>You are here, moving in our midst</a:t>
            </a:r>
          </a:p>
          <a:p>
            <a:pPr algn="ctr"/>
            <a:r>
              <a:rPr lang="en-US" sz="2400" b="1" dirty="0"/>
              <a:t>           B             </a:t>
            </a:r>
            <a:r>
              <a:rPr lang="en-US" sz="2400" b="1" dirty="0" err="1"/>
              <a:t>C#m</a:t>
            </a:r>
            <a:endParaRPr lang="en-US" sz="2400" b="1" dirty="0"/>
          </a:p>
          <a:p>
            <a:pPr algn="ctr"/>
            <a:r>
              <a:rPr lang="en-US" sz="2400" dirty="0"/>
              <a:t>I worship You, I worship You</a:t>
            </a:r>
          </a:p>
          <a:p>
            <a:pPr algn="ctr"/>
            <a:r>
              <a:rPr lang="en-US" sz="2400" b="1" dirty="0"/>
              <a:t>         A                     E</a:t>
            </a:r>
          </a:p>
          <a:p>
            <a:pPr algn="ctr"/>
            <a:r>
              <a:rPr lang="en-US" sz="2400" dirty="0"/>
              <a:t>You are here, working in this place</a:t>
            </a:r>
          </a:p>
          <a:p>
            <a:pPr algn="ctr"/>
            <a:r>
              <a:rPr lang="en-US" sz="2400" dirty="0"/>
              <a:t>           </a:t>
            </a:r>
            <a:r>
              <a:rPr lang="en-US" sz="2400" b="1" dirty="0"/>
              <a:t>B              </a:t>
            </a:r>
            <a:r>
              <a:rPr lang="en-US" sz="2400" b="1" dirty="0" err="1"/>
              <a:t>C#m</a:t>
            </a:r>
            <a:endParaRPr lang="en-US" sz="2400" b="1" dirty="0"/>
          </a:p>
          <a:p>
            <a:pPr algn="ctr"/>
            <a:r>
              <a:rPr lang="en-US" sz="2400" dirty="0"/>
              <a:t>I worship You, I worship You</a:t>
            </a:r>
          </a:p>
          <a:p>
            <a:pPr algn="ctr"/>
            <a:r>
              <a:rPr lang="en-US" sz="2400" dirty="0"/>
              <a:t> </a:t>
            </a:r>
            <a:r>
              <a:rPr lang="en-US" sz="2400" b="1" dirty="0"/>
              <a:t>A</a:t>
            </a:r>
          </a:p>
          <a:p>
            <a:pPr algn="ctr"/>
            <a:r>
              <a:rPr lang="en-US" sz="2400" dirty="0"/>
              <a:t>(You are) Way Maker, Miracle Worker</a:t>
            </a:r>
          </a:p>
          <a:p>
            <a:pPr algn="ctr"/>
            <a:r>
              <a:rPr lang="en-US" sz="2400" b="1" dirty="0"/>
              <a:t>E     </a:t>
            </a:r>
            <a:r>
              <a:rPr lang="en-US" sz="2400" dirty="0"/>
              <a:t>   </a:t>
            </a:r>
          </a:p>
          <a:p>
            <a:pPr algn="ctr"/>
            <a:r>
              <a:rPr lang="en-US" sz="2400" dirty="0"/>
              <a:t>Promise Keeper</a:t>
            </a:r>
          </a:p>
          <a:p>
            <a:pPr algn="ctr"/>
            <a:r>
              <a:rPr lang="en-US" sz="2400" dirty="0"/>
              <a:t>                 </a:t>
            </a:r>
            <a:r>
              <a:rPr lang="en-US" sz="2400" b="1" dirty="0"/>
              <a:t> B</a:t>
            </a:r>
          </a:p>
          <a:p>
            <a:pPr algn="ctr"/>
            <a:r>
              <a:rPr lang="en-US" sz="2400" dirty="0"/>
              <a:t>Light in the darkness, my God</a:t>
            </a:r>
          </a:p>
          <a:p>
            <a:pPr algn="ctr"/>
            <a:r>
              <a:rPr lang="en-US" sz="2400" b="1" dirty="0"/>
              <a:t>                </a:t>
            </a:r>
            <a:r>
              <a:rPr lang="en-US" sz="2400" b="1" dirty="0" err="1"/>
              <a:t>C#m</a:t>
            </a:r>
            <a:endParaRPr lang="en-US" sz="2400" b="1" dirty="0"/>
          </a:p>
          <a:p>
            <a:pPr algn="ctr"/>
            <a:r>
              <a:rPr lang="en-US" sz="2400" dirty="0"/>
              <a:t>That is who You are 2x</a:t>
            </a:r>
          </a:p>
        </p:txBody>
      </p:sp>
    </p:spTree>
    <p:extLst>
      <p:ext uri="{BB962C8B-B14F-4D97-AF65-F5344CB8AC3E}">
        <p14:creationId xmlns:p14="http://schemas.microsoft.com/office/powerpoint/2010/main" val="49530179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F7A450-2EAD-7ACE-86C0-6EA3C9559AB4}"/>
              </a:ext>
            </a:extLst>
          </p:cNvPr>
          <p:cNvSpPr txBox="1"/>
          <p:nvPr/>
        </p:nvSpPr>
        <p:spPr>
          <a:xfrm>
            <a:off x="1635760" y="314960"/>
            <a:ext cx="101803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 A                   E</a:t>
            </a:r>
          </a:p>
          <a:p>
            <a:pPr algn="ctr"/>
            <a:r>
              <a:rPr lang="en-US" sz="2400" dirty="0"/>
              <a:t>You are here, touching every heart</a:t>
            </a:r>
          </a:p>
          <a:p>
            <a:pPr algn="ctr"/>
            <a:r>
              <a:rPr lang="en-US" sz="2400" b="1" dirty="0"/>
              <a:t>          B              </a:t>
            </a:r>
            <a:r>
              <a:rPr lang="en-US" sz="2400" b="1" dirty="0" err="1"/>
              <a:t>C#m</a:t>
            </a:r>
            <a:endParaRPr lang="en-US" sz="2400" b="1" dirty="0"/>
          </a:p>
          <a:p>
            <a:pPr algn="ctr"/>
            <a:r>
              <a:rPr lang="en-US" sz="2400" dirty="0"/>
              <a:t>I worship You, I worship You</a:t>
            </a:r>
          </a:p>
          <a:p>
            <a:pPr algn="ctr"/>
            <a:r>
              <a:rPr lang="en-US" sz="2400" b="1" dirty="0"/>
              <a:t>        A                   E</a:t>
            </a:r>
          </a:p>
          <a:p>
            <a:pPr algn="ctr"/>
            <a:r>
              <a:rPr lang="en-US" sz="2400" dirty="0"/>
              <a:t>You are here, healing every heart</a:t>
            </a:r>
          </a:p>
          <a:p>
            <a:pPr algn="ctr"/>
            <a:r>
              <a:rPr lang="en-US" sz="2400" b="1" dirty="0"/>
              <a:t>           B             </a:t>
            </a:r>
            <a:r>
              <a:rPr lang="en-US" sz="2400" b="1" dirty="0" err="1"/>
              <a:t>C#m</a:t>
            </a:r>
            <a:endParaRPr lang="en-US" sz="2400" b="1" dirty="0"/>
          </a:p>
          <a:p>
            <a:pPr algn="ctr"/>
            <a:r>
              <a:rPr lang="en-US" sz="2400" dirty="0"/>
              <a:t>I worship You, I worship You</a:t>
            </a:r>
          </a:p>
          <a:p>
            <a:pPr algn="ctr"/>
            <a:r>
              <a:rPr lang="en-US" sz="2400" dirty="0"/>
              <a:t> </a:t>
            </a:r>
            <a:r>
              <a:rPr lang="en-US" sz="2400" b="1" dirty="0"/>
              <a:t>A</a:t>
            </a:r>
          </a:p>
          <a:p>
            <a:pPr algn="ctr"/>
            <a:r>
              <a:rPr lang="en-US" sz="2400" dirty="0"/>
              <a:t>(You are) Way Maker, Miracle Worker</a:t>
            </a:r>
          </a:p>
          <a:p>
            <a:pPr algn="ctr"/>
            <a:r>
              <a:rPr lang="en-US" sz="2400" b="1" dirty="0"/>
              <a:t>E     </a:t>
            </a:r>
            <a:r>
              <a:rPr lang="en-US" sz="2400" dirty="0"/>
              <a:t>   </a:t>
            </a:r>
          </a:p>
          <a:p>
            <a:pPr algn="ctr"/>
            <a:r>
              <a:rPr lang="en-US" sz="2400" dirty="0"/>
              <a:t>Promise Keeper</a:t>
            </a:r>
          </a:p>
          <a:p>
            <a:pPr algn="ctr"/>
            <a:r>
              <a:rPr lang="en-US" sz="2400" dirty="0"/>
              <a:t>                 </a:t>
            </a:r>
            <a:r>
              <a:rPr lang="en-US" sz="2400" b="1" dirty="0"/>
              <a:t> B</a:t>
            </a:r>
          </a:p>
          <a:p>
            <a:pPr algn="ctr"/>
            <a:r>
              <a:rPr lang="en-US" sz="2400" dirty="0"/>
              <a:t>Light in the darkness, my God</a:t>
            </a:r>
          </a:p>
          <a:p>
            <a:pPr algn="ctr"/>
            <a:r>
              <a:rPr lang="en-US" sz="2400" b="1" dirty="0"/>
              <a:t>                </a:t>
            </a:r>
            <a:r>
              <a:rPr lang="en-US" sz="2400" b="1" dirty="0" err="1"/>
              <a:t>C#m</a:t>
            </a:r>
            <a:endParaRPr lang="en-US" sz="2400" b="1" dirty="0"/>
          </a:p>
          <a:p>
            <a:pPr algn="ctr"/>
            <a:r>
              <a:rPr lang="en-US" sz="2400" dirty="0"/>
              <a:t>That is who You are 2x</a:t>
            </a:r>
          </a:p>
        </p:txBody>
      </p:sp>
    </p:spTree>
    <p:extLst>
      <p:ext uri="{BB962C8B-B14F-4D97-AF65-F5344CB8AC3E}">
        <p14:creationId xmlns:p14="http://schemas.microsoft.com/office/powerpoint/2010/main" val="2233720180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F7A450-2EAD-7ACE-86C0-6EA3C9559AB4}"/>
              </a:ext>
            </a:extLst>
          </p:cNvPr>
          <p:cNvSpPr txBox="1"/>
          <p:nvPr/>
        </p:nvSpPr>
        <p:spPr>
          <a:xfrm>
            <a:off x="1635760" y="314960"/>
            <a:ext cx="101803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 A                   E</a:t>
            </a:r>
          </a:p>
          <a:p>
            <a:pPr algn="ctr"/>
            <a:r>
              <a:rPr lang="en-US" sz="2400" dirty="0"/>
              <a:t>You are here, turning lives around</a:t>
            </a:r>
          </a:p>
          <a:p>
            <a:pPr algn="ctr"/>
            <a:r>
              <a:rPr lang="en-US" sz="2400" b="1" dirty="0"/>
              <a:t>           B             </a:t>
            </a:r>
            <a:r>
              <a:rPr lang="en-US" sz="2400" b="1" dirty="0" err="1"/>
              <a:t>C#m</a:t>
            </a:r>
            <a:endParaRPr lang="en-US" sz="2400" b="1" dirty="0"/>
          </a:p>
          <a:p>
            <a:pPr algn="ctr"/>
            <a:r>
              <a:rPr lang="en-US" sz="2400" dirty="0"/>
              <a:t>I worship You, I worship You</a:t>
            </a:r>
          </a:p>
          <a:p>
            <a:pPr algn="ctr"/>
            <a:r>
              <a:rPr lang="en-US" sz="2400" b="1" dirty="0"/>
              <a:t>         A                  E</a:t>
            </a:r>
          </a:p>
          <a:p>
            <a:pPr algn="ctr"/>
            <a:r>
              <a:rPr lang="en-US" sz="2400" dirty="0"/>
              <a:t>You are here, mending every heart</a:t>
            </a:r>
          </a:p>
          <a:p>
            <a:pPr algn="ctr"/>
            <a:r>
              <a:rPr lang="en-US" sz="2400" b="1" dirty="0"/>
              <a:t>          B              </a:t>
            </a:r>
            <a:r>
              <a:rPr lang="en-US" sz="2400" b="1" dirty="0" err="1"/>
              <a:t>C#m</a:t>
            </a:r>
            <a:endParaRPr lang="en-US" sz="2400" b="1" dirty="0"/>
          </a:p>
          <a:p>
            <a:pPr algn="ctr"/>
            <a:r>
              <a:rPr lang="en-US" sz="2400" dirty="0"/>
              <a:t>I worship You, I worship You </a:t>
            </a:r>
          </a:p>
          <a:p>
            <a:pPr algn="ctr"/>
            <a:r>
              <a:rPr lang="en-US" sz="2400" b="1" dirty="0"/>
              <a:t>A</a:t>
            </a:r>
          </a:p>
          <a:p>
            <a:pPr algn="ctr"/>
            <a:r>
              <a:rPr lang="en-US" sz="2400" dirty="0"/>
              <a:t>(You are) Way Maker, Miracle Worker</a:t>
            </a:r>
          </a:p>
          <a:p>
            <a:pPr algn="ctr"/>
            <a:r>
              <a:rPr lang="en-US" sz="2400" b="1" dirty="0"/>
              <a:t>E     </a:t>
            </a:r>
            <a:r>
              <a:rPr lang="en-US" sz="2400" dirty="0"/>
              <a:t>   </a:t>
            </a:r>
          </a:p>
          <a:p>
            <a:pPr algn="ctr"/>
            <a:r>
              <a:rPr lang="en-US" sz="2400" dirty="0"/>
              <a:t>Promise Keeper</a:t>
            </a:r>
          </a:p>
          <a:p>
            <a:pPr algn="ctr"/>
            <a:r>
              <a:rPr lang="en-US" sz="2400" dirty="0"/>
              <a:t>                 </a:t>
            </a:r>
            <a:r>
              <a:rPr lang="en-US" sz="2400" b="1" dirty="0"/>
              <a:t> B</a:t>
            </a:r>
          </a:p>
          <a:p>
            <a:pPr algn="ctr"/>
            <a:r>
              <a:rPr lang="en-US" sz="2400" dirty="0"/>
              <a:t>Light in the darkness, my God</a:t>
            </a:r>
          </a:p>
          <a:p>
            <a:pPr algn="ctr"/>
            <a:r>
              <a:rPr lang="en-US" sz="2400" b="1" dirty="0"/>
              <a:t>                </a:t>
            </a:r>
            <a:r>
              <a:rPr lang="en-US" sz="2400" b="1" dirty="0" err="1"/>
              <a:t>C#m</a:t>
            </a:r>
            <a:endParaRPr lang="en-US" sz="2400" b="1" dirty="0"/>
          </a:p>
          <a:p>
            <a:pPr algn="ctr"/>
            <a:r>
              <a:rPr lang="en-US" sz="2400" dirty="0"/>
              <a:t>That is who You are 2x</a:t>
            </a:r>
          </a:p>
        </p:txBody>
      </p:sp>
    </p:spTree>
    <p:extLst>
      <p:ext uri="{BB962C8B-B14F-4D97-AF65-F5344CB8AC3E}">
        <p14:creationId xmlns:p14="http://schemas.microsoft.com/office/powerpoint/2010/main" val="1550135969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614D026-4A25-E076-6E58-67FCC8CDF0FD}"/>
              </a:ext>
            </a:extLst>
          </p:cNvPr>
          <p:cNvSpPr txBox="1"/>
          <p:nvPr/>
        </p:nvSpPr>
        <p:spPr>
          <a:xfrm>
            <a:off x="1605280" y="264160"/>
            <a:ext cx="103428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                         G                 D</a:t>
            </a:r>
          </a:p>
          <a:p>
            <a:r>
              <a:rPr lang="en-US" sz="3600" dirty="0"/>
              <a:t>We won't fear the battle, we won't fear the night</a:t>
            </a:r>
          </a:p>
          <a:p>
            <a:r>
              <a:rPr lang="en-US" sz="3600" dirty="0"/>
              <a:t>G4               D      Bm              A</a:t>
            </a:r>
          </a:p>
          <a:p>
            <a:r>
              <a:rPr lang="en-US" sz="3600" dirty="0"/>
              <a:t>We will walk the valley with You by our side</a:t>
            </a:r>
          </a:p>
          <a:p>
            <a:r>
              <a:rPr lang="en-US" sz="3600" dirty="0"/>
              <a:t>D                      G                 D</a:t>
            </a:r>
          </a:p>
          <a:p>
            <a:r>
              <a:rPr lang="en-US" sz="3600" dirty="0"/>
              <a:t>You will go before us, You will lead the way</a:t>
            </a:r>
          </a:p>
          <a:p>
            <a:r>
              <a:rPr lang="en-US" sz="3600" dirty="0"/>
              <a:t>G               D       Bm           A</a:t>
            </a:r>
          </a:p>
          <a:p>
            <a:r>
              <a:rPr lang="en-US" sz="3600" dirty="0"/>
              <a:t>We have found a refuge, only You can save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02177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614D026-4A25-E076-6E58-67FCC8CDF0FD}"/>
              </a:ext>
            </a:extLst>
          </p:cNvPr>
          <p:cNvSpPr txBox="1"/>
          <p:nvPr/>
        </p:nvSpPr>
        <p:spPr>
          <a:xfrm>
            <a:off x="1605280" y="264160"/>
            <a:ext cx="10342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D                  G          D</a:t>
            </a:r>
          </a:p>
          <a:p>
            <a:r>
              <a:rPr lang="en-US" sz="3600" dirty="0"/>
              <a:t>Sing with joy now: our God is for us</a:t>
            </a:r>
          </a:p>
          <a:p>
            <a:r>
              <a:rPr lang="en-US" sz="3600" b="1" dirty="0"/>
              <a:t>G            D         Bm                A</a:t>
            </a:r>
          </a:p>
          <a:p>
            <a:r>
              <a:rPr lang="en-US" sz="3600" dirty="0"/>
              <a:t>The Father's love is a strong and mighty fortress</a:t>
            </a:r>
          </a:p>
          <a:p>
            <a:r>
              <a:rPr lang="en-US" sz="3600" b="1" dirty="0"/>
              <a:t>D                     G          D</a:t>
            </a:r>
          </a:p>
          <a:p>
            <a:r>
              <a:rPr lang="en-US" sz="3600" dirty="0"/>
              <a:t>Raise your voice now, no love is greater</a:t>
            </a:r>
          </a:p>
          <a:p>
            <a:r>
              <a:rPr lang="en-US" sz="3600" b="1" dirty="0"/>
              <a:t>G             D                  A</a:t>
            </a:r>
          </a:p>
          <a:p>
            <a:r>
              <a:rPr lang="en-US" sz="3600" dirty="0"/>
              <a:t>Who can stand against us if our God is for us</a:t>
            </a:r>
          </a:p>
        </p:txBody>
      </p:sp>
    </p:spTree>
    <p:extLst>
      <p:ext uri="{BB962C8B-B14F-4D97-AF65-F5344CB8AC3E}">
        <p14:creationId xmlns:p14="http://schemas.microsoft.com/office/powerpoint/2010/main" val="3158794551"/>
      </p:ext>
    </p:extLst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614D026-4A25-E076-6E58-67FCC8CDF0FD}"/>
              </a:ext>
            </a:extLst>
          </p:cNvPr>
          <p:cNvSpPr txBox="1"/>
          <p:nvPr/>
        </p:nvSpPr>
        <p:spPr>
          <a:xfrm>
            <a:off x="1605280" y="264160"/>
            <a:ext cx="10342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                    G           D</a:t>
            </a:r>
          </a:p>
          <a:p>
            <a:r>
              <a:rPr lang="en-US" sz="3600" dirty="0"/>
              <a:t>Even when I stumble, even when I fall</a:t>
            </a:r>
          </a:p>
          <a:p>
            <a:r>
              <a:rPr lang="en-US" sz="3600" dirty="0"/>
              <a:t>G           D          Bm                 A</a:t>
            </a:r>
          </a:p>
          <a:p>
            <a:r>
              <a:rPr lang="en-US" sz="3600" dirty="0"/>
              <a:t>Even when I turn back, still Your love is sure</a:t>
            </a:r>
          </a:p>
          <a:p>
            <a:r>
              <a:rPr lang="en-US" sz="3600" dirty="0"/>
              <a:t>D                     G               D</a:t>
            </a:r>
          </a:p>
          <a:p>
            <a:r>
              <a:rPr lang="en-US" sz="3600" dirty="0"/>
              <a:t>You will not abandon, You will not forsake</a:t>
            </a:r>
          </a:p>
          <a:p>
            <a:r>
              <a:rPr lang="en-US" sz="3600" dirty="0"/>
              <a:t>G                 D           Bm           A</a:t>
            </a:r>
          </a:p>
          <a:p>
            <a:r>
              <a:rPr lang="en-US" sz="3600" dirty="0"/>
              <a:t>You will cheer me onward with never-ending grace</a:t>
            </a:r>
          </a:p>
        </p:txBody>
      </p:sp>
    </p:spTree>
    <p:extLst>
      <p:ext uri="{BB962C8B-B14F-4D97-AF65-F5344CB8AC3E}">
        <p14:creationId xmlns:p14="http://schemas.microsoft.com/office/powerpoint/2010/main" val="2426823829"/>
      </p:ext>
    </p:extLst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614D026-4A25-E076-6E58-67FCC8CDF0FD}"/>
              </a:ext>
            </a:extLst>
          </p:cNvPr>
          <p:cNvSpPr txBox="1"/>
          <p:nvPr/>
        </p:nvSpPr>
        <p:spPr>
          <a:xfrm>
            <a:off x="1605280" y="264160"/>
            <a:ext cx="10342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D                  G          D</a:t>
            </a:r>
          </a:p>
          <a:p>
            <a:r>
              <a:rPr lang="en-US" sz="3600" dirty="0"/>
              <a:t>Sing with joy now: our God is for us</a:t>
            </a:r>
          </a:p>
          <a:p>
            <a:r>
              <a:rPr lang="en-US" sz="3600" b="1" dirty="0"/>
              <a:t>G            D         Bm                A</a:t>
            </a:r>
          </a:p>
          <a:p>
            <a:r>
              <a:rPr lang="en-US" sz="3600" dirty="0"/>
              <a:t>The Father's love is a strong and mighty fortress</a:t>
            </a:r>
          </a:p>
          <a:p>
            <a:r>
              <a:rPr lang="en-US" sz="3600" b="1" dirty="0"/>
              <a:t>D                     G          D</a:t>
            </a:r>
          </a:p>
          <a:p>
            <a:r>
              <a:rPr lang="en-US" sz="3600" dirty="0"/>
              <a:t>Raise your voice now, no love is greater</a:t>
            </a:r>
          </a:p>
          <a:p>
            <a:r>
              <a:rPr lang="en-US" sz="3600" b="1" dirty="0"/>
              <a:t>G             D                  A</a:t>
            </a:r>
          </a:p>
          <a:p>
            <a:r>
              <a:rPr lang="en-US" sz="3600" dirty="0"/>
              <a:t>Who can stand against us if our God is for us</a:t>
            </a:r>
          </a:p>
        </p:txBody>
      </p:sp>
    </p:spTree>
    <p:extLst>
      <p:ext uri="{BB962C8B-B14F-4D97-AF65-F5344CB8AC3E}">
        <p14:creationId xmlns:p14="http://schemas.microsoft.com/office/powerpoint/2010/main" val="36748486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333AA-A8ED-4B60-8B0E-080B48F1D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0"/>
            <a:ext cx="10018713" cy="6668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 G      D       </a:t>
            </a:r>
            <a:r>
              <a:rPr lang="en-US" sz="3600" b="1" dirty="0" err="1"/>
              <a:t>Em</a:t>
            </a:r>
            <a:r>
              <a:rPr lang="en-US" sz="3600" b="1" dirty="0"/>
              <a:t>                  G</a:t>
            </a:r>
          </a:p>
          <a:p>
            <a:pPr marL="0" indent="0">
              <a:buNone/>
            </a:pPr>
            <a:r>
              <a:rPr lang="en-US" sz="3600" dirty="0"/>
              <a:t>Jesus, Lamb of God,  </a:t>
            </a:r>
          </a:p>
          <a:p>
            <a:pPr marL="0" indent="0">
              <a:buNone/>
            </a:pPr>
            <a:r>
              <a:rPr lang="en-US" sz="3600" b="1" dirty="0"/>
              <a:t>    C            G        D          G     D</a:t>
            </a:r>
          </a:p>
          <a:p>
            <a:pPr marL="0" indent="0">
              <a:buNone/>
            </a:pPr>
            <a:r>
              <a:rPr lang="en-US" sz="3600" dirty="0"/>
              <a:t>worthy is Your name </a:t>
            </a:r>
          </a:p>
          <a:p>
            <a:pPr marL="0" indent="0">
              <a:buNone/>
            </a:pPr>
            <a:r>
              <a:rPr lang="en-US" sz="3600" b="1" dirty="0"/>
              <a:t>G      D            </a:t>
            </a:r>
            <a:r>
              <a:rPr lang="en-US" sz="3600" b="1" dirty="0" err="1"/>
              <a:t>Em</a:t>
            </a:r>
            <a:r>
              <a:rPr lang="en-US" sz="3600" b="1" dirty="0"/>
              <a:t>                  G</a:t>
            </a:r>
          </a:p>
          <a:p>
            <a:pPr marL="0" indent="0">
              <a:buNone/>
            </a:pPr>
            <a:r>
              <a:rPr lang="en-US" sz="3600" dirty="0"/>
              <a:t>Jesus, Lamb of God,  </a:t>
            </a:r>
          </a:p>
          <a:p>
            <a:pPr marL="0" indent="0">
              <a:buNone/>
            </a:pPr>
            <a:r>
              <a:rPr lang="en-US" sz="3600" dirty="0"/>
              <a:t>    </a:t>
            </a:r>
            <a:r>
              <a:rPr lang="en-US" sz="3600" b="1" dirty="0"/>
              <a:t>C            G        D          G     D</a:t>
            </a:r>
          </a:p>
          <a:p>
            <a:pPr marL="0" indent="0">
              <a:buNone/>
            </a:pPr>
            <a:r>
              <a:rPr lang="en-US" sz="3600" dirty="0"/>
              <a:t>worthy is Your name</a:t>
            </a:r>
          </a:p>
        </p:txBody>
      </p:sp>
    </p:spTree>
    <p:extLst>
      <p:ext uri="{BB962C8B-B14F-4D97-AF65-F5344CB8AC3E}">
        <p14:creationId xmlns:p14="http://schemas.microsoft.com/office/powerpoint/2010/main" val="4210475534"/>
      </p:ext>
    </p:extLst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614D026-4A25-E076-6E58-67FCC8CDF0FD}"/>
              </a:ext>
            </a:extLst>
          </p:cNvPr>
          <p:cNvSpPr txBox="1"/>
          <p:nvPr/>
        </p:nvSpPr>
        <p:spPr>
          <a:xfrm>
            <a:off x="1554480" y="274320"/>
            <a:ext cx="10342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G                            A</a:t>
            </a:r>
          </a:p>
          <a:p>
            <a:r>
              <a:rPr lang="en-US" sz="3600" dirty="0"/>
              <a:t>Neither height nor depth can separate us</a:t>
            </a:r>
          </a:p>
          <a:p>
            <a:r>
              <a:rPr lang="en-US" sz="3600" b="1" dirty="0"/>
              <a:t>Bm                  D/F#</a:t>
            </a:r>
          </a:p>
          <a:p>
            <a:r>
              <a:rPr lang="en-US" sz="3600" dirty="0"/>
              <a:t>Hell and death will not defeat us</a:t>
            </a:r>
          </a:p>
          <a:p>
            <a:r>
              <a:rPr lang="en-US" sz="3600" b="1" dirty="0"/>
              <a:t>G               A</a:t>
            </a:r>
          </a:p>
          <a:p>
            <a:r>
              <a:rPr lang="en-US" sz="3600" dirty="0"/>
              <a:t>He who gave His son to free us</a:t>
            </a:r>
          </a:p>
          <a:p>
            <a:r>
              <a:rPr lang="en-US" sz="3600" b="1" dirty="0"/>
              <a:t>Bm              A</a:t>
            </a:r>
          </a:p>
          <a:p>
            <a:r>
              <a:rPr lang="en-US" sz="3600" dirty="0"/>
              <a:t>Holds me in His love 2x</a:t>
            </a:r>
          </a:p>
        </p:txBody>
      </p:sp>
    </p:spTree>
    <p:extLst>
      <p:ext uri="{BB962C8B-B14F-4D97-AF65-F5344CB8AC3E}">
        <p14:creationId xmlns:p14="http://schemas.microsoft.com/office/powerpoint/2010/main" val="3822468245"/>
      </p:ext>
    </p:extLst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614D026-4A25-E076-6E58-67FCC8CDF0FD}"/>
              </a:ext>
            </a:extLst>
          </p:cNvPr>
          <p:cNvSpPr txBox="1"/>
          <p:nvPr/>
        </p:nvSpPr>
        <p:spPr>
          <a:xfrm>
            <a:off x="1605280" y="264160"/>
            <a:ext cx="10342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D                  G          D</a:t>
            </a:r>
          </a:p>
          <a:p>
            <a:r>
              <a:rPr lang="en-US" sz="3600" dirty="0"/>
              <a:t>Sing with joy now: our God is for us</a:t>
            </a:r>
          </a:p>
          <a:p>
            <a:r>
              <a:rPr lang="en-US" sz="3600" b="1" dirty="0"/>
              <a:t>G            D         Bm                A</a:t>
            </a:r>
          </a:p>
          <a:p>
            <a:r>
              <a:rPr lang="en-US" sz="3600" dirty="0"/>
              <a:t>The Father's love is a strong and mighty fortress</a:t>
            </a:r>
          </a:p>
          <a:p>
            <a:r>
              <a:rPr lang="en-US" sz="3600" b="1" dirty="0"/>
              <a:t>D                     G          D</a:t>
            </a:r>
          </a:p>
          <a:p>
            <a:r>
              <a:rPr lang="en-US" sz="3600" dirty="0"/>
              <a:t>Raise your voice now, no love is greater</a:t>
            </a:r>
          </a:p>
          <a:p>
            <a:r>
              <a:rPr lang="en-US" sz="3600" b="1" dirty="0"/>
              <a:t>G             D                  A</a:t>
            </a:r>
          </a:p>
          <a:p>
            <a:r>
              <a:rPr lang="en-US" sz="3600" dirty="0"/>
              <a:t>Who can stand against us if our God is for us</a:t>
            </a:r>
          </a:p>
        </p:txBody>
      </p:sp>
    </p:spTree>
    <p:extLst>
      <p:ext uri="{BB962C8B-B14F-4D97-AF65-F5344CB8AC3E}">
        <p14:creationId xmlns:p14="http://schemas.microsoft.com/office/powerpoint/2010/main" val="2932977157"/>
      </p:ext>
    </p:extLst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37122A-D4FD-02CD-FAA6-A87AC901562B}"/>
              </a:ext>
            </a:extLst>
          </p:cNvPr>
          <p:cNvSpPr txBox="1"/>
          <p:nvPr/>
        </p:nvSpPr>
        <p:spPr>
          <a:xfrm>
            <a:off x="1584960" y="335280"/>
            <a:ext cx="10312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</a:t>
            </a:r>
            <a:r>
              <a:rPr lang="en-US" sz="3200" b="1" dirty="0"/>
              <a:t>G</a:t>
            </a:r>
          </a:p>
          <a:p>
            <a:r>
              <a:rPr lang="en-US" sz="3200" dirty="0"/>
              <a:t>The crucible for silver</a:t>
            </a:r>
          </a:p>
          <a:p>
            <a:endParaRPr lang="en-US" sz="3200" dirty="0"/>
          </a:p>
          <a:p>
            <a:r>
              <a:rPr lang="en-US" sz="3200" dirty="0"/>
              <a:t>And the furnace for gold,</a:t>
            </a:r>
          </a:p>
          <a:p>
            <a:r>
              <a:rPr lang="en-US" sz="3200" dirty="0"/>
              <a:t>               </a:t>
            </a:r>
            <a:r>
              <a:rPr lang="en-US" sz="3200" b="1" dirty="0"/>
              <a:t>        C         G/B   Am7</a:t>
            </a:r>
          </a:p>
          <a:p>
            <a:r>
              <a:rPr lang="en-US" sz="3200" dirty="0"/>
              <a:t>But the Lord tests the heart of this  child.</a:t>
            </a:r>
          </a:p>
          <a:p>
            <a:r>
              <a:rPr lang="en-US" sz="3200" b="1" dirty="0"/>
              <a:t>G</a:t>
            </a:r>
          </a:p>
          <a:p>
            <a:r>
              <a:rPr lang="en-US" sz="3200" dirty="0"/>
              <a:t>Standing in all purity,</a:t>
            </a:r>
          </a:p>
          <a:p>
            <a:endParaRPr lang="en-US" sz="3200" dirty="0"/>
          </a:p>
          <a:p>
            <a:r>
              <a:rPr lang="en-US" sz="3200" dirty="0"/>
              <a:t>God, our passion is for holiness,</a:t>
            </a:r>
          </a:p>
          <a:p>
            <a:r>
              <a:rPr lang="en-US" sz="3200" b="1" dirty="0"/>
              <a:t>                 C      G/B          Am    C2</a:t>
            </a:r>
          </a:p>
          <a:p>
            <a:r>
              <a:rPr lang="en-US" sz="3200" dirty="0"/>
              <a:t>Leads us to the secret place of praise.</a:t>
            </a:r>
          </a:p>
        </p:txBody>
      </p:sp>
    </p:spTree>
    <p:extLst>
      <p:ext uri="{BB962C8B-B14F-4D97-AF65-F5344CB8AC3E}">
        <p14:creationId xmlns:p14="http://schemas.microsoft.com/office/powerpoint/2010/main" val="3096084049"/>
      </p:ext>
    </p:extLst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37122A-D4FD-02CD-FAA6-A87AC901562B}"/>
              </a:ext>
            </a:extLst>
          </p:cNvPr>
          <p:cNvSpPr txBox="1"/>
          <p:nvPr/>
        </p:nvSpPr>
        <p:spPr>
          <a:xfrm>
            <a:off x="1584960" y="335280"/>
            <a:ext cx="10312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      C2</a:t>
            </a:r>
          </a:p>
          <a:p>
            <a:r>
              <a:rPr lang="en-US" sz="3200" dirty="0"/>
              <a:t>Jesus, Holy One,</a:t>
            </a:r>
          </a:p>
          <a:p>
            <a:r>
              <a:rPr lang="en-US" sz="3200" b="1" dirty="0"/>
              <a:t>    Am      Am/G     D</a:t>
            </a:r>
          </a:p>
          <a:p>
            <a:r>
              <a:rPr lang="en-US" sz="3200" dirty="0"/>
              <a:t>You are my heart's desire.</a:t>
            </a:r>
          </a:p>
          <a:p>
            <a:r>
              <a:rPr lang="en-US" sz="3200" b="1" dirty="0"/>
              <a:t>G                 C2</a:t>
            </a:r>
          </a:p>
          <a:p>
            <a:r>
              <a:rPr lang="en-US" sz="3200" dirty="0"/>
              <a:t>King of kings, my everything,</a:t>
            </a:r>
          </a:p>
          <a:p>
            <a:r>
              <a:rPr lang="en-US" sz="3200" b="1" dirty="0"/>
              <a:t>       Am       Am/G      D</a:t>
            </a:r>
          </a:p>
          <a:p>
            <a:r>
              <a:rPr lang="en-US" sz="3200" dirty="0"/>
              <a:t>You've set this heart on fire.</a:t>
            </a:r>
          </a:p>
        </p:txBody>
      </p:sp>
    </p:spTree>
    <p:extLst>
      <p:ext uri="{BB962C8B-B14F-4D97-AF65-F5344CB8AC3E}">
        <p14:creationId xmlns:p14="http://schemas.microsoft.com/office/powerpoint/2010/main" val="3764599916"/>
      </p:ext>
    </p:extLst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37122A-D4FD-02CD-FAA6-A87AC901562B}"/>
              </a:ext>
            </a:extLst>
          </p:cNvPr>
          <p:cNvSpPr txBox="1"/>
          <p:nvPr/>
        </p:nvSpPr>
        <p:spPr>
          <a:xfrm>
            <a:off x="1584960" y="335280"/>
            <a:ext cx="10312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</a:t>
            </a:r>
          </a:p>
          <a:p>
            <a:r>
              <a:rPr lang="en-US" sz="3200" dirty="0"/>
              <a:t>Father, take our offering,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With our song we humbly praise You.</a:t>
            </a:r>
          </a:p>
          <a:p>
            <a:r>
              <a:rPr lang="en-US" sz="3200" dirty="0"/>
              <a:t>                       </a:t>
            </a:r>
            <a:r>
              <a:rPr lang="en-US" sz="3200" b="1" dirty="0"/>
              <a:t>C          G/B    Am7</a:t>
            </a:r>
          </a:p>
          <a:p>
            <a:r>
              <a:rPr lang="en-US" sz="3200" dirty="0"/>
              <a:t>You have brought Your holy fire to our lips.</a:t>
            </a:r>
          </a:p>
          <a:p>
            <a:r>
              <a:rPr lang="en-US" sz="3200" b="1" dirty="0"/>
              <a:t>G</a:t>
            </a:r>
          </a:p>
          <a:p>
            <a:r>
              <a:rPr lang="en-US" sz="3200" dirty="0"/>
              <a:t>Standing in Your beauty, Lord,</a:t>
            </a:r>
          </a:p>
          <a:p>
            <a:endParaRPr lang="en-US" sz="3200" dirty="0"/>
          </a:p>
          <a:p>
            <a:r>
              <a:rPr lang="en-US" sz="3200" dirty="0"/>
              <a:t>Your gift to us is holiness;</a:t>
            </a:r>
          </a:p>
          <a:p>
            <a:r>
              <a:rPr lang="en-US" sz="3200" b="1" dirty="0"/>
              <a:t>                C     G/B            Am    C2</a:t>
            </a:r>
          </a:p>
          <a:p>
            <a:r>
              <a:rPr lang="en-US" sz="3200" dirty="0"/>
              <a:t>Lead us to the place where we can sing: </a:t>
            </a:r>
          </a:p>
        </p:txBody>
      </p:sp>
    </p:spTree>
    <p:extLst>
      <p:ext uri="{BB962C8B-B14F-4D97-AF65-F5344CB8AC3E}">
        <p14:creationId xmlns:p14="http://schemas.microsoft.com/office/powerpoint/2010/main" val="168331502"/>
      </p:ext>
    </p:extLst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37122A-D4FD-02CD-FAA6-A87AC901562B}"/>
              </a:ext>
            </a:extLst>
          </p:cNvPr>
          <p:cNvSpPr txBox="1"/>
          <p:nvPr/>
        </p:nvSpPr>
        <p:spPr>
          <a:xfrm>
            <a:off x="1584960" y="335280"/>
            <a:ext cx="10312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      C2</a:t>
            </a:r>
          </a:p>
          <a:p>
            <a:r>
              <a:rPr lang="en-US" sz="3200" dirty="0"/>
              <a:t>Jesus, Holy One,</a:t>
            </a:r>
          </a:p>
          <a:p>
            <a:r>
              <a:rPr lang="en-US" sz="3200" b="1" dirty="0"/>
              <a:t>    Am      Am/G     D</a:t>
            </a:r>
          </a:p>
          <a:p>
            <a:r>
              <a:rPr lang="en-US" sz="3200" dirty="0"/>
              <a:t>You are my heart's desire.</a:t>
            </a:r>
          </a:p>
          <a:p>
            <a:r>
              <a:rPr lang="en-US" sz="3200" b="1" dirty="0"/>
              <a:t>G                 C2</a:t>
            </a:r>
          </a:p>
          <a:p>
            <a:r>
              <a:rPr lang="en-US" sz="3200" dirty="0"/>
              <a:t>King of kings, my everything,</a:t>
            </a:r>
          </a:p>
          <a:p>
            <a:r>
              <a:rPr lang="en-US" sz="3200" b="1" dirty="0"/>
              <a:t>       Am       Am/G      D</a:t>
            </a:r>
          </a:p>
          <a:p>
            <a:r>
              <a:rPr lang="en-US" sz="3200" dirty="0"/>
              <a:t>You've set this heart on fire.</a:t>
            </a:r>
          </a:p>
        </p:txBody>
      </p:sp>
    </p:spTree>
    <p:extLst>
      <p:ext uri="{BB962C8B-B14F-4D97-AF65-F5344CB8AC3E}">
        <p14:creationId xmlns:p14="http://schemas.microsoft.com/office/powerpoint/2010/main" val="4268682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333AA-A8ED-4B60-8B0E-080B48F1D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0"/>
            <a:ext cx="10018713" cy="6668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 G                     D                                                  </a:t>
            </a:r>
            <a:r>
              <a:rPr lang="en-US" sz="3600" b="1" dirty="0" err="1"/>
              <a:t>Em</a:t>
            </a:r>
            <a:r>
              <a:rPr lang="en-US" sz="3600" b="1" dirty="0"/>
              <a:t> </a:t>
            </a:r>
          </a:p>
          <a:p>
            <a:pPr marL="0" indent="0">
              <a:buNone/>
            </a:pPr>
            <a:r>
              <a:rPr lang="en-US" sz="3600" dirty="0"/>
              <a:t>Taking my sin, my cross, my shame </a:t>
            </a:r>
          </a:p>
          <a:p>
            <a:pPr marL="0" indent="0">
              <a:buNone/>
            </a:pPr>
            <a:r>
              <a:rPr lang="en-US" sz="3600" b="1" dirty="0"/>
              <a:t>                                       G                                              C </a:t>
            </a:r>
          </a:p>
          <a:p>
            <a:pPr marL="0" indent="0">
              <a:buNone/>
            </a:pPr>
            <a:r>
              <a:rPr lang="en-US" sz="3600" dirty="0"/>
              <a:t>Rising again, I bless Your name </a:t>
            </a:r>
          </a:p>
          <a:p>
            <a:pPr marL="0" indent="0">
              <a:buNone/>
            </a:pPr>
            <a:r>
              <a:rPr lang="en-US" sz="3600" b="1" dirty="0"/>
              <a:t>              G      D    G     D </a:t>
            </a:r>
          </a:p>
          <a:p>
            <a:pPr marL="0" indent="0">
              <a:buNone/>
            </a:pPr>
            <a:r>
              <a:rPr lang="en-US" sz="3600" dirty="0"/>
              <a:t>You are my all in all</a:t>
            </a:r>
          </a:p>
        </p:txBody>
      </p:sp>
    </p:spTree>
    <p:extLst>
      <p:ext uri="{BB962C8B-B14F-4D97-AF65-F5344CB8AC3E}">
        <p14:creationId xmlns:p14="http://schemas.microsoft.com/office/powerpoint/2010/main" val="18871738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333AA-A8ED-4B60-8B0E-080B48F1D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0"/>
            <a:ext cx="10018713" cy="6668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 G                     D                                                  </a:t>
            </a:r>
            <a:r>
              <a:rPr lang="en-US" sz="3600" b="1" dirty="0" err="1"/>
              <a:t>Em</a:t>
            </a:r>
            <a:r>
              <a:rPr lang="en-US" sz="3600" b="1" dirty="0"/>
              <a:t> </a:t>
            </a:r>
          </a:p>
          <a:p>
            <a:pPr marL="0" indent="0">
              <a:buNone/>
            </a:pPr>
            <a:r>
              <a:rPr lang="en-US" sz="3600" dirty="0"/>
              <a:t>When I fall down, You pick me up </a:t>
            </a:r>
          </a:p>
          <a:p>
            <a:pPr marL="0" indent="0">
              <a:buNone/>
            </a:pPr>
            <a:r>
              <a:rPr lang="en-US" sz="3600" b="1" dirty="0"/>
              <a:t>                                            G                                          C </a:t>
            </a:r>
          </a:p>
          <a:p>
            <a:pPr marL="0" indent="0">
              <a:buNone/>
            </a:pPr>
            <a:r>
              <a:rPr lang="en-US" sz="3600" dirty="0"/>
              <a:t>When I am dry, You fill my cup </a:t>
            </a:r>
          </a:p>
          <a:p>
            <a:pPr marL="0" indent="0">
              <a:buNone/>
            </a:pPr>
            <a:r>
              <a:rPr lang="en-US" sz="3600" b="1" dirty="0"/>
              <a:t>                                               G     D      G      D </a:t>
            </a:r>
          </a:p>
          <a:p>
            <a:pPr marL="0" indent="0">
              <a:buNone/>
            </a:pPr>
            <a:r>
              <a:rPr lang="en-US" sz="3600" dirty="0"/>
              <a:t>You are my all in all </a:t>
            </a:r>
          </a:p>
        </p:txBody>
      </p:sp>
    </p:spTree>
    <p:extLst>
      <p:ext uri="{BB962C8B-B14F-4D97-AF65-F5344CB8AC3E}">
        <p14:creationId xmlns:p14="http://schemas.microsoft.com/office/powerpoint/2010/main" val="7231044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333AA-A8ED-4B60-8B0E-080B48F1D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0"/>
            <a:ext cx="10018713" cy="6668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 G      D            </a:t>
            </a:r>
            <a:r>
              <a:rPr lang="en-US" sz="3600" b="1" dirty="0" err="1"/>
              <a:t>Em</a:t>
            </a:r>
            <a:r>
              <a:rPr lang="en-US" sz="3600" b="1" dirty="0"/>
              <a:t>                  G</a:t>
            </a:r>
          </a:p>
          <a:p>
            <a:pPr marL="0" indent="0">
              <a:buNone/>
            </a:pPr>
            <a:r>
              <a:rPr lang="en-US" sz="3600" dirty="0"/>
              <a:t>Jesus, Lamb of God,  </a:t>
            </a:r>
          </a:p>
          <a:p>
            <a:pPr marL="0" indent="0">
              <a:buNone/>
            </a:pPr>
            <a:r>
              <a:rPr lang="en-US" sz="3600" b="1" dirty="0"/>
              <a:t>                                                C            G        D          G     D</a:t>
            </a:r>
          </a:p>
          <a:p>
            <a:pPr marL="0" indent="0">
              <a:buNone/>
            </a:pPr>
            <a:r>
              <a:rPr lang="en-US" sz="3600" dirty="0"/>
              <a:t>worthy is Your name </a:t>
            </a:r>
          </a:p>
          <a:p>
            <a:pPr marL="0" indent="0">
              <a:buNone/>
            </a:pPr>
            <a:r>
              <a:rPr lang="en-US" sz="3600" b="1" dirty="0"/>
              <a:t>G      D            </a:t>
            </a:r>
            <a:r>
              <a:rPr lang="en-US" sz="3600" b="1" dirty="0" err="1"/>
              <a:t>Em</a:t>
            </a:r>
            <a:r>
              <a:rPr lang="en-US" sz="3600" b="1" dirty="0"/>
              <a:t>                  G</a:t>
            </a:r>
          </a:p>
          <a:p>
            <a:pPr marL="0" indent="0">
              <a:buNone/>
            </a:pPr>
            <a:r>
              <a:rPr lang="en-US" sz="3600" dirty="0"/>
              <a:t>Jesus, Lamb of God,  </a:t>
            </a:r>
          </a:p>
          <a:p>
            <a:pPr marL="0" indent="0">
              <a:buNone/>
            </a:pPr>
            <a:r>
              <a:rPr lang="en-US" sz="3600" dirty="0"/>
              <a:t>    </a:t>
            </a:r>
            <a:r>
              <a:rPr lang="en-US" sz="3600" b="1" dirty="0"/>
              <a:t>C            G        D          G     D</a:t>
            </a:r>
          </a:p>
          <a:p>
            <a:pPr marL="0" indent="0">
              <a:buNone/>
            </a:pPr>
            <a:r>
              <a:rPr lang="en-US" sz="3600" dirty="0"/>
              <a:t>worthy is Your name</a:t>
            </a:r>
          </a:p>
        </p:txBody>
      </p:sp>
    </p:spTree>
    <p:extLst>
      <p:ext uri="{BB962C8B-B14F-4D97-AF65-F5344CB8AC3E}">
        <p14:creationId xmlns:p14="http://schemas.microsoft.com/office/powerpoint/2010/main" val="9840911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A76BB-CE27-479D-8DD5-C09AF084F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17627-9F0D-4019-9B31-332A6F973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525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866AC-BB7E-4B17-B085-17913F68A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7655"/>
            <a:ext cx="10018713" cy="5633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G  A/G  D                                                                </a:t>
            </a:r>
          </a:p>
          <a:p>
            <a:pPr marL="0" indent="0">
              <a:buNone/>
            </a:pPr>
            <a:r>
              <a:rPr lang="en-US" sz="3600" dirty="0"/>
              <a:t>All this pain </a:t>
            </a:r>
          </a:p>
          <a:p>
            <a:pPr marL="0" indent="0">
              <a:buNone/>
            </a:pPr>
            <a:r>
              <a:rPr lang="en-US" sz="3600" b="1" dirty="0"/>
              <a:t>                              G     A/G      D </a:t>
            </a:r>
          </a:p>
          <a:p>
            <a:pPr marL="0" indent="0">
              <a:buNone/>
            </a:pPr>
            <a:r>
              <a:rPr lang="en-US" sz="3600" dirty="0"/>
              <a:t>I wonder if I’ll ever find my way </a:t>
            </a:r>
          </a:p>
          <a:p>
            <a:pPr marL="0" indent="0">
              <a:buNone/>
            </a:pPr>
            <a:r>
              <a:rPr lang="en-US" sz="3600" b="1" dirty="0"/>
              <a:t>                                G            A/G    Bm7   D/F#   G  A/G  D </a:t>
            </a:r>
          </a:p>
          <a:p>
            <a:pPr marL="0" indent="0">
              <a:buNone/>
            </a:pPr>
            <a:r>
              <a:rPr lang="en-US" sz="3600" dirty="0"/>
              <a:t>I wonder if I my life could really change at    all 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C9FA57-A347-4C4D-9FE0-E90CF9EC9B61}"/>
              </a:ext>
            </a:extLst>
          </p:cNvPr>
          <p:cNvSpPr txBox="1"/>
          <p:nvPr/>
        </p:nvSpPr>
        <p:spPr>
          <a:xfrm>
            <a:off x="8362765" y="0"/>
            <a:ext cx="3829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Beautiful Things</a:t>
            </a:r>
          </a:p>
        </p:txBody>
      </p:sp>
    </p:spTree>
    <p:extLst>
      <p:ext uri="{BB962C8B-B14F-4D97-AF65-F5344CB8AC3E}">
        <p14:creationId xmlns:p14="http://schemas.microsoft.com/office/powerpoint/2010/main" val="128353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0DD1B-9526-401E-83BC-33A4A56DF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5791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 </a:t>
            </a:r>
            <a:r>
              <a:rPr lang="en-US" sz="3600" b="1" dirty="0"/>
              <a:t>G         D         			       A              </a:t>
            </a:r>
            <a:r>
              <a:rPr lang="en-US" sz="3600" b="1" dirty="0" err="1"/>
              <a:t>Bm</a:t>
            </a:r>
            <a:r>
              <a:rPr lang="en-US" sz="3600" b="1" dirty="0"/>
              <a:t>     </a:t>
            </a:r>
            <a:br>
              <a:rPr lang="en-US" sz="3600" dirty="0"/>
            </a:br>
            <a:r>
              <a:rPr lang="en-US" sz="3600" dirty="0"/>
              <a:t>The sun comes up, It's a new day dawning</a:t>
            </a:r>
          </a:p>
          <a:p>
            <a:pPr marL="0" indent="0">
              <a:buNone/>
            </a:pPr>
            <a:r>
              <a:rPr lang="en-US" sz="3600" b="1" dirty="0"/>
              <a:t>G                    D                   A      </a:t>
            </a:r>
            <a:r>
              <a:rPr lang="en-US" sz="3600" b="1" dirty="0" err="1"/>
              <a:t>Bm</a:t>
            </a:r>
            <a:r>
              <a:rPr lang="en-US" sz="3600" b="1" dirty="0"/>
              <a:t> </a:t>
            </a:r>
            <a:br>
              <a:rPr lang="en-US" sz="3600" dirty="0"/>
            </a:br>
            <a:r>
              <a:rPr lang="en-US" sz="3600" dirty="0"/>
              <a:t>It's time to sing Your song again</a:t>
            </a:r>
          </a:p>
          <a:p>
            <a:pPr marL="0" indent="0">
              <a:buNone/>
            </a:pPr>
            <a:r>
              <a:rPr lang="en-US" sz="3600" b="1" dirty="0"/>
              <a:t>    G                       D                          A           </a:t>
            </a:r>
            <a:r>
              <a:rPr lang="en-US" sz="3600" b="1" dirty="0" err="1"/>
              <a:t>Bm</a:t>
            </a:r>
            <a:r>
              <a:rPr lang="en-US" sz="3600" b="1" dirty="0"/>
              <a:t>     </a:t>
            </a:r>
            <a:br>
              <a:rPr lang="en-US" sz="3600" dirty="0"/>
            </a:br>
            <a:r>
              <a:rPr lang="en-US" sz="3600" dirty="0"/>
              <a:t>Whatever may pass, And whatever lies before me</a:t>
            </a:r>
          </a:p>
          <a:p>
            <a:pPr marL="0" indent="0">
              <a:buNone/>
            </a:pPr>
            <a:r>
              <a:rPr lang="en-US" sz="3600" dirty="0"/>
              <a:t>  </a:t>
            </a:r>
            <a:r>
              <a:rPr lang="en-US" sz="3600" b="1" dirty="0"/>
              <a:t>G            D                             A                 D  </a:t>
            </a:r>
            <a:br>
              <a:rPr lang="en-US" sz="3600" b="1" dirty="0"/>
            </a:br>
            <a:r>
              <a:rPr lang="en-US" sz="3600" dirty="0"/>
              <a:t>Let me be singing when the even - </a:t>
            </a:r>
            <a:r>
              <a:rPr lang="en-US" sz="3600" dirty="0" err="1"/>
              <a:t>ing</a:t>
            </a:r>
            <a:r>
              <a:rPr lang="en-US" sz="3600" dirty="0"/>
              <a:t> comes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9E14B5-6448-49D3-8825-09B2C38FC627}"/>
              </a:ext>
            </a:extLst>
          </p:cNvPr>
          <p:cNvSpPr txBox="1"/>
          <p:nvPr/>
        </p:nvSpPr>
        <p:spPr>
          <a:xfrm>
            <a:off x="8829584" y="0"/>
            <a:ext cx="375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10,000 Reasons</a:t>
            </a:r>
          </a:p>
        </p:txBody>
      </p:sp>
    </p:spTree>
    <p:extLst>
      <p:ext uri="{BB962C8B-B14F-4D97-AF65-F5344CB8AC3E}">
        <p14:creationId xmlns:p14="http://schemas.microsoft.com/office/powerpoint/2010/main" val="2649612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866AC-BB7E-4B17-B085-17913F68A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7655"/>
            <a:ext cx="10018713" cy="5633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															                                            </a:t>
            </a:r>
            <a:r>
              <a:rPr lang="en-US" sz="3600" b="1" dirty="0"/>
              <a:t>G   A/G    D                                                                </a:t>
            </a:r>
          </a:p>
          <a:p>
            <a:pPr marL="0" indent="0">
              <a:buNone/>
            </a:pPr>
            <a:r>
              <a:rPr lang="en-US" sz="3600" dirty="0"/>
              <a:t>All this earth </a:t>
            </a:r>
          </a:p>
          <a:p>
            <a:pPr marL="0" indent="0">
              <a:buNone/>
            </a:pPr>
            <a:r>
              <a:rPr lang="en-US" sz="3600" b="1" dirty="0"/>
              <a:t>G     A/G      D </a:t>
            </a:r>
          </a:p>
          <a:p>
            <a:pPr marL="0" indent="0">
              <a:buNone/>
            </a:pPr>
            <a:r>
              <a:rPr lang="en-US" sz="3600" dirty="0"/>
              <a:t>Could all that is lost ever be found </a:t>
            </a:r>
          </a:p>
          <a:p>
            <a:pPr marL="0" indent="0">
              <a:buNone/>
            </a:pPr>
            <a:r>
              <a:rPr lang="en-US" sz="3600" dirty="0"/>
              <a:t>                                   </a:t>
            </a:r>
            <a:r>
              <a:rPr lang="en-US" sz="3600" b="1" dirty="0"/>
              <a:t>G           A/G   Bm7   D/A      G  A/G  D </a:t>
            </a:r>
          </a:p>
          <a:p>
            <a:pPr marL="0" indent="0">
              <a:buNone/>
            </a:pPr>
            <a:r>
              <a:rPr lang="en-US" sz="3600" dirty="0"/>
              <a:t>Could a garden come up from this ground at     all</a:t>
            </a:r>
          </a:p>
        </p:txBody>
      </p:sp>
    </p:spTree>
    <p:extLst>
      <p:ext uri="{BB962C8B-B14F-4D97-AF65-F5344CB8AC3E}">
        <p14:creationId xmlns:p14="http://schemas.microsoft.com/office/powerpoint/2010/main" val="17808647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866AC-BB7E-4B17-B085-17913F68A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7655"/>
            <a:ext cx="10018713" cy="5633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D </a:t>
            </a:r>
          </a:p>
          <a:p>
            <a:pPr marL="0" indent="0">
              <a:buNone/>
            </a:pPr>
            <a:r>
              <a:rPr lang="en-US" sz="3600" dirty="0"/>
              <a:t>You make beautiful things                       </a:t>
            </a:r>
          </a:p>
          <a:p>
            <a:pPr marL="0" indent="0">
              <a:buNone/>
            </a:pPr>
            <a:r>
              <a:rPr lang="en-US" sz="3600" dirty="0"/>
              <a:t>You make beautiful things out of the dust </a:t>
            </a:r>
          </a:p>
          <a:p>
            <a:pPr marL="0" indent="0">
              <a:buNone/>
            </a:pPr>
            <a:r>
              <a:rPr lang="en-US" sz="3600" dirty="0"/>
              <a:t>You make beautiful things </a:t>
            </a:r>
          </a:p>
          <a:p>
            <a:pPr marL="0" indent="0">
              <a:buNone/>
            </a:pPr>
            <a:r>
              <a:rPr lang="en-US" sz="3600" dirty="0"/>
              <a:t>You make beautiful things out of us</a:t>
            </a:r>
          </a:p>
        </p:txBody>
      </p:sp>
    </p:spTree>
    <p:extLst>
      <p:ext uri="{BB962C8B-B14F-4D97-AF65-F5344CB8AC3E}">
        <p14:creationId xmlns:p14="http://schemas.microsoft.com/office/powerpoint/2010/main" val="19105568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866AC-BB7E-4B17-B085-17913F68A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7655"/>
            <a:ext cx="10018713" cy="5633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 G   A/G    D                                                                </a:t>
            </a:r>
          </a:p>
          <a:p>
            <a:pPr marL="0" indent="0">
              <a:buNone/>
            </a:pPr>
            <a:r>
              <a:rPr lang="en-US" sz="3600" dirty="0"/>
              <a:t>All around </a:t>
            </a:r>
          </a:p>
          <a:p>
            <a:pPr marL="0" indent="0">
              <a:buNone/>
            </a:pPr>
            <a:r>
              <a:rPr lang="en-US" sz="3600" b="1" dirty="0"/>
              <a:t>                         G     A/G      D </a:t>
            </a:r>
          </a:p>
          <a:p>
            <a:pPr marL="0" indent="0">
              <a:buNone/>
            </a:pPr>
            <a:r>
              <a:rPr lang="en-US" sz="3600" dirty="0"/>
              <a:t>Life is springing up from this old ground </a:t>
            </a:r>
          </a:p>
          <a:p>
            <a:pPr marL="0" indent="0">
              <a:buNone/>
            </a:pPr>
            <a:r>
              <a:rPr lang="en-US" sz="3600" b="1" dirty="0"/>
              <a:t>			  	           G       A/G   Bm7   D/A   G  A/G  D </a:t>
            </a:r>
          </a:p>
          <a:p>
            <a:pPr marL="0" indent="0">
              <a:buNone/>
            </a:pPr>
            <a:r>
              <a:rPr lang="en-US" sz="3600" dirty="0"/>
              <a:t>Out of chaos life is being found in You</a:t>
            </a:r>
          </a:p>
        </p:txBody>
      </p:sp>
    </p:spTree>
    <p:extLst>
      <p:ext uri="{BB962C8B-B14F-4D97-AF65-F5344CB8AC3E}">
        <p14:creationId xmlns:p14="http://schemas.microsoft.com/office/powerpoint/2010/main" val="34779547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866AC-BB7E-4B17-B085-17913F68A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7655"/>
            <a:ext cx="10018713" cy="5633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D </a:t>
            </a:r>
          </a:p>
          <a:p>
            <a:pPr marL="0" indent="0">
              <a:buNone/>
            </a:pPr>
            <a:r>
              <a:rPr lang="en-US" sz="3600" dirty="0"/>
              <a:t>You make beautiful things                       </a:t>
            </a:r>
          </a:p>
          <a:p>
            <a:pPr marL="0" indent="0">
              <a:buNone/>
            </a:pPr>
            <a:r>
              <a:rPr lang="en-US" sz="3600" dirty="0"/>
              <a:t>You make beautiful things out of the dust </a:t>
            </a:r>
          </a:p>
          <a:p>
            <a:pPr marL="0" indent="0">
              <a:buNone/>
            </a:pPr>
            <a:r>
              <a:rPr lang="en-US" sz="3600" dirty="0"/>
              <a:t>You make beautiful things </a:t>
            </a:r>
          </a:p>
          <a:p>
            <a:pPr marL="0" indent="0">
              <a:buNone/>
            </a:pPr>
            <a:r>
              <a:rPr lang="en-US" sz="3600" dirty="0"/>
              <a:t>You make beautiful things out of us</a:t>
            </a:r>
          </a:p>
        </p:txBody>
      </p:sp>
    </p:spTree>
    <p:extLst>
      <p:ext uri="{BB962C8B-B14F-4D97-AF65-F5344CB8AC3E}">
        <p14:creationId xmlns:p14="http://schemas.microsoft.com/office/powerpoint/2010/main" val="20611543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866AC-BB7E-4B17-B085-17913F68A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7655"/>
            <a:ext cx="10018713" cy="5633545"/>
          </a:xfrm>
        </p:spPr>
        <p:txBody>
          <a:bodyPr>
            <a:normAutofit/>
          </a:bodyPr>
          <a:lstStyle/>
          <a:p>
            <a:pPr indent="0" algn="ctr" eaLnBrk="1"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US" altLang="en-US" sz="3600" b="1" dirty="0"/>
              <a:t>D        </a:t>
            </a:r>
            <a:r>
              <a:rPr lang="en-US" altLang="en-US" sz="3600" b="1" dirty="0" err="1"/>
              <a:t>F#m</a:t>
            </a:r>
            <a:r>
              <a:rPr lang="en-US" altLang="en-US" sz="3600" b="1" dirty="0"/>
              <a:t>           G         D </a:t>
            </a:r>
          </a:p>
          <a:p>
            <a:pPr indent="0" algn="ctr" eaLnBrk="1"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US" altLang="en-US" sz="3600" dirty="0"/>
              <a:t>You make me new, You are making me new</a:t>
            </a:r>
            <a:br>
              <a:rPr lang="en-US" altLang="en-US" sz="3600" dirty="0"/>
            </a:br>
            <a:r>
              <a:rPr lang="en-US" altLang="en-US" sz="3600" dirty="0"/>
              <a:t>3x </a:t>
            </a:r>
          </a:p>
        </p:txBody>
      </p:sp>
    </p:spTree>
    <p:extLst>
      <p:ext uri="{BB962C8B-B14F-4D97-AF65-F5344CB8AC3E}">
        <p14:creationId xmlns:p14="http://schemas.microsoft.com/office/powerpoint/2010/main" val="32307125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866AC-BB7E-4B17-B085-17913F68A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7655"/>
            <a:ext cx="10018713" cy="5633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D </a:t>
            </a:r>
          </a:p>
          <a:p>
            <a:pPr marL="0" indent="0">
              <a:buNone/>
            </a:pPr>
            <a:r>
              <a:rPr lang="en-US" sz="3600" dirty="0"/>
              <a:t>You make beautiful things                       </a:t>
            </a:r>
          </a:p>
          <a:p>
            <a:pPr marL="0" indent="0">
              <a:buNone/>
            </a:pPr>
            <a:r>
              <a:rPr lang="en-US" sz="3600" dirty="0"/>
              <a:t>You make beautiful things out of the dust </a:t>
            </a:r>
          </a:p>
          <a:p>
            <a:pPr marL="0" indent="0">
              <a:buNone/>
            </a:pPr>
            <a:r>
              <a:rPr lang="en-US" sz="3600" dirty="0"/>
              <a:t>You make beautiful things </a:t>
            </a:r>
          </a:p>
          <a:p>
            <a:pPr marL="0" indent="0">
              <a:buNone/>
            </a:pPr>
            <a:r>
              <a:rPr lang="en-US" sz="3600" dirty="0"/>
              <a:t>You make beautiful things out of us</a:t>
            </a:r>
          </a:p>
        </p:txBody>
      </p:sp>
    </p:spTree>
    <p:extLst>
      <p:ext uri="{BB962C8B-B14F-4D97-AF65-F5344CB8AC3E}">
        <p14:creationId xmlns:p14="http://schemas.microsoft.com/office/powerpoint/2010/main" val="20127213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866AC-BB7E-4B17-B085-17913F68A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7655"/>
            <a:ext cx="4869193" cy="56335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D </a:t>
            </a:r>
          </a:p>
          <a:p>
            <a:pPr marL="0" indent="0">
              <a:buNone/>
            </a:pPr>
            <a:r>
              <a:rPr lang="en-US" sz="3600" dirty="0"/>
              <a:t>You make beautiful things                       </a:t>
            </a:r>
          </a:p>
          <a:p>
            <a:pPr marL="0" indent="0">
              <a:buNone/>
            </a:pPr>
            <a:r>
              <a:rPr lang="en-US" sz="3600" dirty="0"/>
              <a:t>You make beautiful things out of the dust </a:t>
            </a:r>
          </a:p>
          <a:p>
            <a:pPr marL="0" indent="0">
              <a:buNone/>
            </a:pPr>
            <a:r>
              <a:rPr lang="en-US" sz="3600" dirty="0"/>
              <a:t>You make beautiful things </a:t>
            </a:r>
          </a:p>
          <a:p>
            <a:pPr marL="0" indent="0">
              <a:buNone/>
            </a:pPr>
            <a:r>
              <a:rPr lang="en-US" sz="3600" dirty="0"/>
              <a:t>You make beautiful things out of us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41596B-1A8A-4FD9-BA3F-EFC9F37C959F}"/>
              </a:ext>
            </a:extLst>
          </p:cNvPr>
          <p:cNvSpPr txBox="1"/>
          <p:nvPr/>
        </p:nvSpPr>
        <p:spPr>
          <a:xfrm>
            <a:off x="6986726" y="976544"/>
            <a:ext cx="47850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You make me new</a:t>
            </a:r>
          </a:p>
          <a:p>
            <a:endParaRPr lang="en-US" sz="3600" dirty="0"/>
          </a:p>
          <a:p>
            <a:r>
              <a:rPr lang="en-US" sz="3600" dirty="0"/>
              <a:t>You are making me </a:t>
            </a:r>
            <a:r>
              <a:rPr lang="en-US" sz="3600" dirty="0" err="1"/>
              <a:t>me</a:t>
            </a:r>
            <a:r>
              <a:rPr lang="en-US" sz="3600" dirty="0"/>
              <a:t> new</a:t>
            </a:r>
          </a:p>
          <a:p>
            <a:r>
              <a:rPr lang="en-US" sz="3600" dirty="0"/>
              <a:t>You make me new</a:t>
            </a:r>
          </a:p>
          <a:p>
            <a:endParaRPr lang="en-US" sz="3600" dirty="0"/>
          </a:p>
          <a:p>
            <a:r>
              <a:rPr lang="en-US" sz="3600" dirty="0"/>
              <a:t>You are making me </a:t>
            </a:r>
            <a:r>
              <a:rPr lang="en-US" sz="3600" dirty="0" err="1"/>
              <a:t>me</a:t>
            </a:r>
            <a:r>
              <a:rPr lang="en-US" sz="3600" dirty="0"/>
              <a:t> new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776360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C3173-FF4E-4C7D-9439-8ABC0D8FA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85786-C67B-432E-9D6C-90B786074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396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19311-FF13-4E09-9848-CF5B5E811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330"/>
            <a:ext cx="10018713" cy="65916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G        D                    </a:t>
            </a:r>
            <a:r>
              <a:rPr lang="en-US" sz="2800" b="1" dirty="0" err="1"/>
              <a:t>Em</a:t>
            </a:r>
            <a:r>
              <a:rPr lang="en-US" sz="2800" b="1" dirty="0"/>
              <a:t>            C</a:t>
            </a:r>
          </a:p>
          <a:p>
            <a:pPr marL="0" indent="0">
              <a:buNone/>
            </a:pPr>
            <a:r>
              <a:rPr lang="en-US" sz="2800" dirty="0"/>
              <a:t>Blessed be Your name, in the land that is plentiful</a:t>
            </a:r>
          </a:p>
          <a:p>
            <a:pPr marL="0" indent="0">
              <a:buNone/>
            </a:pPr>
            <a:r>
              <a:rPr lang="en-US" sz="2800" dirty="0"/>
              <a:t>           </a:t>
            </a:r>
            <a:r>
              <a:rPr lang="en-US" sz="2800" b="1" dirty="0"/>
              <a:t>G          D               C</a:t>
            </a:r>
            <a:br>
              <a:rPr lang="en-US" sz="2800" dirty="0"/>
            </a:br>
            <a:r>
              <a:rPr lang="en-US" sz="2800" dirty="0"/>
              <a:t>Where Your streams of abundance flow, blessed be Your name</a:t>
            </a:r>
          </a:p>
          <a:p>
            <a:pPr marL="0" indent="0">
              <a:buNone/>
            </a:pPr>
            <a:r>
              <a:rPr lang="en-US" sz="2800" b="1" dirty="0"/>
              <a:t>G        D                       </a:t>
            </a:r>
            <a:r>
              <a:rPr lang="en-US" sz="2800" b="1" dirty="0" err="1"/>
              <a:t>Em</a:t>
            </a:r>
            <a:r>
              <a:rPr lang="en-US" sz="2800" b="1" dirty="0"/>
              <a:t>           C</a:t>
            </a:r>
            <a:br>
              <a:rPr lang="en-US" sz="2800" dirty="0"/>
            </a:br>
            <a:r>
              <a:rPr lang="en-US" sz="2800" dirty="0"/>
              <a:t>Blessed be Your name, when I'm found in the desert place</a:t>
            </a:r>
          </a:p>
          <a:p>
            <a:pPr marL="0" indent="0">
              <a:buNone/>
            </a:pPr>
            <a:r>
              <a:rPr lang="en-US" sz="2800" dirty="0"/>
              <a:t>        </a:t>
            </a:r>
            <a:r>
              <a:rPr lang="en-US" sz="2800" b="1" dirty="0"/>
              <a:t>G                 D          C</a:t>
            </a:r>
            <a:br>
              <a:rPr lang="en-US" sz="2800" dirty="0"/>
            </a:br>
            <a:r>
              <a:rPr lang="en-US" sz="2800" dirty="0"/>
              <a:t>Though I walk through the wilderness, blessed be Your name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27CE0E-D3EC-4B3A-B939-3941D2E5FF0A}"/>
              </a:ext>
            </a:extLst>
          </p:cNvPr>
          <p:cNvSpPr txBox="1"/>
          <p:nvPr/>
        </p:nvSpPr>
        <p:spPr>
          <a:xfrm>
            <a:off x="7270812" y="62144"/>
            <a:ext cx="4847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22158188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68A44-836A-4615-87DA-56684842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533"/>
            <a:ext cx="10018713" cy="5684668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G                     D              </a:t>
            </a:r>
            <a:r>
              <a:rPr lang="en-US" sz="2800" b="1" dirty="0" err="1"/>
              <a:t>Em</a:t>
            </a:r>
            <a:r>
              <a:rPr lang="en-US" sz="2800" b="1" dirty="0"/>
              <a:t>             C</a:t>
            </a:r>
          </a:p>
          <a:p>
            <a:pPr marL="0" indent="0">
              <a:buNone/>
            </a:pPr>
            <a:r>
              <a:rPr lang="en-US" sz="2800" dirty="0"/>
              <a:t>Every blessing You pour out I'll turn back to praise</a:t>
            </a:r>
          </a:p>
          <a:p>
            <a:pPr marL="0" indent="0">
              <a:buNone/>
            </a:pPr>
            <a:r>
              <a:rPr lang="en-US" sz="2800" b="1" dirty="0"/>
              <a:t>G                 D               </a:t>
            </a:r>
            <a:r>
              <a:rPr lang="en-US" sz="2800" b="1" dirty="0" err="1"/>
              <a:t>Em</a:t>
            </a:r>
            <a:r>
              <a:rPr lang="en-US" sz="2800" b="1" dirty="0"/>
              <a:t>             C</a:t>
            </a:r>
          </a:p>
          <a:p>
            <a:pPr marL="0" indent="0">
              <a:buNone/>
            </a:pPr>
            <a:r>
              <a:rPr lang="en-US" sz="2800" dirty="0"/>
              <a:t>When the darkness closes in, Lord, still I will say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10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0DD1B-9526-401E-83BC-33A4A56DF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b="1" dirty="0"/>
              <a:t>G         D                                       A      </a:t>
            </a:r>
            <a:r>
              <a:rPr lang="en-US" sz="3600" b="1" dirty="0" err="1"/>
              <a:t>Bm</a:t>
            </a:r>
            <a:br>
              <a:rPr lang="en-US" sz="3600" dirty="0"/>
            </a:br>
            <a:r>
              <a:rPr lang="en-US" sz="3600" dirty="0"/>
              <a:t>Bless the Lord O my soul, O my soul</a:t>
            </a:r>
          </a:p>
          <a:p>
            <a:pPr marL="0" indent="0">
              <a:buNone/>
            </a:pPr>
            <a:r>
              <a:rPr lang="en-US" sz="3600" b="1" dirty="0"/>
              <a:t>G                   D      A</a:t>
            </a:r>
            <a:br>
              <a:rPr lang="en-US" sz="3600" dirty="0"/>
            </a:br>
            <a:r>
              <a:rPr lang="en-US" sz="3600" dirty="0"/>
              <a:t>Worship His holy name   </a:t>
            </a:r>
          </a:p>
          <a:p>
            <a:pPr marL="0" indent="0">
              <a:buNone/>
            </a:pPr>
            <a:r>
              <a:rPr lang="en-US" sz="3600" b="1" dirty="0"/>
              <a:t>                   G       </a:t>
            </a:r>
            <a:r>
              <a:rPr lang="en-US" sz="3600" b="1" dirty="0" err="1"/>
              <a:t>Bm</a:t>
            </a:r>
            <a:r>
              <a:rPr lang="en-US" sz="3600" b="1" dirty="0"/>
              <a:t>             G A </a:t>
            </a:r>
            <a:r>
              <a:rPr lang="en-US" sz="3600" b="1" dirty="0" err="1"/>
              <a:t>Bm</a:t>
            </a:r>
            <a:br>
              <a:rPr lang="en-US" sz="3600" dirty="0"/>
            </a:br>
            <a:r>
              <a:rPr lang="en-US" sz="3600" dirty="0"/>
              <a:t>Sing like never before, O my soul</a:t>
            </a:r>
          </a:p>
          <a:p>
            <a:pPr marL="0" indent="0">
              <a:buNone/>
            </a:pPr>
            <a:r>
              <a:rPr lang="en-US" sz="3600" b="1" dirty="0"/>
              <a:t>G                   A       D</a:t>
            </a:r>
            <a:br>
              <a:rPr lang="en-US" sz="3600" dirty="0"/>
            </a:br>
            <a:r>
              <a:rPr lang="en-US" sz="3600" dirty="0"/>
              <a:t>I'll worship Your holy name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39487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68A44-836A-4615-87DA-56684842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533"/>
            <a:ext cx="10018713" cy="5684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b="1" dirty="0"/>
              <a:t>G           D</a:t>
            </a:r>
          </a:p>
          <a:p>
            <a:pPr marL="0" indent="0">
              <a:buNone/>
            </a:pPr>
            <a:r>
              <a:rPr lang="en-US" sz="2800" dirty="0"/>
              <a:t>Blessed be the name of the Lord</a:t>
            </a:r>
          </a:p>
          <a:p>
            <a:pPr marL="0" indent="0">
              <a:buNone/>
            </a:pPr>
            <a:r>
              <a:rPr lang="en-US" sz="2800" b="1" dirty="0"/>
              <a:t>                </a:t>
            </a:r>
            <a:r>
              <a:rPr lang="en-US" sz="2800" b="1" dirty="0" err="1"/>
              <a:t>Em</a:t>
            </a:r>
            <a:r>
              <a:rPr lang="en-US" sz="2800" b="1" dirty="0"/>
              <a:t>       C</a:t>
            </a:r>
          </a:p>
          <a:p>
            <a:pPr marL="0" indent="0">
              <a:buNone/>
            </a:pPr>
            <a:r>
              <a:rPr lang="en-US" sz="2800" dirty="0"/>
              <a:t>Blessed be Your name</a:t>
            </a:r>
          </a:p>
          <a:p>
            <a:pPr marL="0" indent="0">
              <a:buNone/>
            </a:pPr>
            <a:r>
              <a:rPr lang="en-US" sz="2800" b="1" dirty="0"/>
              <a:t>               G           D</a:t>
            </a:r>
          </a:p>
          <a:p>
            <a:pPr marL="0" indent="0">
              <a:buNone/>
            </a:pPr>
            <a:r>
              <a:rPr lang="en-US" sz="2800" dirty="0"/>
              <a:t>Blessed be the name of the Lord</a:t>
            </a:r>
          </a:p>
          <a:p>
            <a:pPr marL="0" indent="0">
              <a:buNone/>
            </a:pPr>
            <a:r>
              <a:rPr lang="en-US" sz="2800" b="1" dirty="0"/>
              <a:t>                </a:t>
            </a:r>
            <a:r>
              <a:rPr lang="en-US" sz="2800" b="1" dirty="0" err="1"/>
              <a:t>Em</a:t>
            </a:r>
            <a:r>
              <a:rPr lang="en-US" sz="2800" b="1" dirty="0"/>
              <a:t>       C</a:t>
            </a:r>
          </a:p>
          <a:p>
            <a:pPr marL="0" indent="0">
              <a:buNone/>
            </a:pPr>
            <a:r>
              <a:rPr lang="en-US" sz="2800" dirty="0"/>
              <a:t>Blessed be Your glorious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3520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68A44-836A-4615-87DA-56684842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533"/>
            <a:ext cx="10018713" cy="5684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G        D                      </a:t>
            </a:r>
            <a:r>
              <a:rPr lang="en-US" sz="2800" b="1" dirty="0" err="1"/>
              <a:t>Em</a:t>
            </a:r>
            <a:r>
              <a:rPr lang="en-US" sz="2800" b="1" dirty="0"/>
              <a:t>            C</a:t>
            </a:r>
          </a:p>
          <a:p>
            <a:pPr marL="0" indent="0">
              <a:buNone/>
            </a:pPr>
            <a:r>
              <a:rPr lang="en-US" sz="2800" dirty="0"/>
              <a:t> Blessed be Your name, when the sun's shining down on me</a:t>
            </a:r>
          </a:p>
          <a:p>
            <a:pPr marL="0" indent="0">
              <a:buNone/>
            </a:pPr>
            <a:r>
              <a:rPr lang="en-US" sz="2800" b="1" dirty="0"/>
              <a:t>         G                D              C</a:t>
            </a:r>
          </a:p>
          <a:p>
            <a:pPr marL="0" indent="0">
              <a:buNone/>
            </a:pPr>
            <a:r>
              <a:rPr lang="en-US" sz="2800" dirty="0"/>
              <a:t>When the world's, "all as it should be", blessed be Your name</a:t>
            </a:r>
          </a:p>
          <a:p>
            <a:pPr marL="0" indent="0">
              <a:buNone/>
            </a:pPr>
            <a:r>
              <a:rPr lang="en-US" sz="2800" b="1" dirty="0"/>
              <a:t>G        D                    </a:t>
            </a:r>
            <a:r>
              <a:rPr lang="en-US" sz="2800" b="1" dirty="0" err="1"/>
              <a:t>Em</a:t>
            </a:r>
            <a:r>
              <a:rPr lang="en-US" sz="2800" b="1" dirty="0"/>
              <a:t>               C</a:t>
            </a:r>
          </a:p>
          <a:p>
            <a:pPr marL="0" indent="0">
              <a:buNone/>
            </a:pPr>
            <a:r>
              <a:rPr lang="en-US" sz="2800" dirty="0"/>
              <a:t> Blessed be Your name, on the road marked with suffering</a:t>
            </a:r>
          </a:p>
          <a:p>
            <a:pPr marL="0" indent="0">
              <a:buNone/>
            </a:pPr>
            <a:r>
              <a:rPr lang="en-US" sz="2800" b="1" dirty="0"/>
              <a:t>               G           D         C</a:t>
            </a:r>
          </a:p>
          <a:p>
            <a:pPr marL="0" indent="0">
              <a:buNone/>
            </a:pPr>
            <a:r>
              <a:rPr lang="en-US" sz="2800" dirty="0"/>
              <a:t>Though there's pain in the offering, 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40989174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68A44-836A-4615-87DA-56684842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533"/>
            <a:ext cx="10018713" cy="5684668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G                     D              </a:t>
            </a:r>
            <a:r>
              <a:rPr lang="en-US" sz="2800" b="1" dirty="0" err="1"/>
              <a:t>Em</a:t>
            </a:r>
            <a:r>
              <a:rPr lang="en-US" sz="2800" b="1" dirty="0"/>
              <a:t>             C</a:t>
            </a:r>
          </a:p>
          <a:p>
            <a:pPr marL="0" indent="0">
              <a:buNone/>
            </a:pPr>
            <a:r>
              <a:rPr lang="en-US" sz="2800" dirty="0"/>
              <a:t>Every blessing You pour out I'll turn back to praise</a:t>
            </a:r>
          </a:p>
          <a:p>
            <a:pPr marL="0" indent="0">
              <a:buNone/>
            </a:pPr>
            <a:r>
              <a:rPr lang="en-US" sz="2800" b="1" dirty="0"/>
              <a:t>G                 D               </a:t>
            </a:r>
            <a:r>
              <a:rPr lang="en-US" sz="2800" b="1" dirty="0" err="1"/>
              <a:t>Em</a:t>
            </a:r>
            <a:r>
              <a:rPr lang="en-US" sz="2800" b="1" dirty="0"/>
              <a:t>             C</a:t>
            </a:r>
          </a:p>
          <a:p>
            <a:pPr marL="0" indent="0">
              <a:buNone/>
            </a:pPr>
            <a:r>
              <a:rPr lang="en-US" sz="2800" dirty="0"/>
              <a:t>When the darkness closes in, Lord, still I will say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8344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68A44-836A-4615-87DA-56684842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533"/>
            <a:ext cx="10018713" cy="5684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b="1" dirty="0"/>
              <a:t>G           D</a:t>
            </a:r>
          </a:p>
          <a:p>
            <a:pPr marL="0" indent="0">
              <a:buNone/>
            </a:pPr>
            <a:r>
              <a:rPr lang="en-US" sz="2800" dirty="0"/>
              <a:t>Blessed be the name of the Lord</a:t>
            </a:r>
          </a:p>
          <a:p>
            <a:pPr marL="0" indent="0">
              <a:buNone/>
            </a:pPr>
            <a:r>
              <a:rPr lang="en-US" sz="2800" b="1" dirty="0"/>
              <a:t>                </a:t>
            </a:r>
            <a:r>
              <a:rPr lang="en-US" sz="2800" b="1" dirty="0" err="1"/>
              <a:t>Em</a:t>
            </a:r>
            <a:r>
              <a:rPr lang="en-US" sz="2800" b="1" dirty="0"/>
              <a:t>       C</a:t>
            </a:r>
          </a:p>
          <a:p>
            <a:pPr marL="0" indent="0">
              <a:buNone/>
            </a:pPr>
            <a:r>
              <a:rPr lang="en-US" sz="2800" dirty="0"/>
              <a:t>Blessed be Your name</a:t>
            </a:r>
          </a:p>
          <a:p>
            <a:pPr marL="0" indent="0">
              <a:buNone/>
            </a:pPr>
            <a:r>
              <a:rPr lang="en-US" sz="2800" b="1" dirty="0"/>
              <a:t>               G           D</a:t>
            </a:r>
          </a:p>
          <a:p>
            <a:pPr marL="0" indent="0">
              <a:buNone/>
            </a:pPr>
            <a:r>
              <a:rPr lang="en-US" sz="2800" dirty="0"/>
              <a:t>Blessed be the name of the Lord</a:t>
            </a:r>
          </a:p>
          <a:p>
            <a:pPr marL="0" indent="0">
              <a:buNone/>
            </a:pPr>
            <a:r>
              <a:rPr lang="en-US" sz="2800" b="1" dirty="0"/>
              <a:t>                </a:t>
            </a:r>
            <a:r>
              <a:rPr lang="en-US" sz="2800" b="1" dirty="0" err="1"/>
              <a:t>Em</a:t>
            </a:r>
            <a:r>
              <a:rPr lang="en-US" sz="2800" b="1" dirty="0"/>
              <a:t>       C</a:t>
            </a:r>
          </a:p>
          <a:p>
            <a:pPr marL="0" indent="0">
              <a:buNone/>
            </a:pPr>
            <a:r>
              <a:rPr lang="en-US" sz="2800" dirty="0"/>
              <a:t>Blessed be Your glorious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041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68A44-836A-4615-87DA-56684842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533"/>
            <a:ext cx="10018713" cy="5684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b="1" dirty="0"/>
              <a:t>G              D</a:t>
            </a:r>
          </a:p>
          <a:p>
            <a:pPr marL="0" indent="0">
              <a:buNone/>
            </a:pPr>
            <a:r>
              <a:rPr lang="en-US" sz="2800" dirty="0"/>
              <a:t>You give and take away</a:t>
            </a:r>
          </a:p>
          <a:p>
            <a:pPr marL="0" indent="0">
              <a:buNone/>
            </a:pPr>
            <a:r>
              <a:rPr lang="en-US" sz="2800" dirty="0"/>
              <a:t>    </a:t>
            </a:r>
            <a:r>
              <a:rPr lang="en-US" sz="2800" b="1" dirty="0" err="1"/>
              <a:t>Em</a:t>
            </a:r>
            <a:r>
              <a:rPr lang="en-US" sz="2800" b="1" dirty="0"/>
              <a:t>             C</a:t>
            </a:r>
          </a:p>
          <a:p>
            <a:pPr marL="0" indent="0">
              <a:buNone/>
            </a:pPr>
            <a:r>
              <a:rPr lang="en-US" sz="2800" dirty="0"/>
              <a:t>You give and take away</a:t>
            </a:r>
          </a:p>
          <a:p>
            <a:pPr marL="0" indent="0">
              <a:buNone/>
            </a:pPr>
            <a:r>
              <a:rPr lang="en-US" sz="2800" b="1" dirty="0"/>
              <a:t>    G                   D</a:t>
            </a:r>
          </a:p>
          <a:p>
            <a:pPr marL="0" indent="0">
              <a:buNone/>
            </a:pPr>
            <a:r>
              <a:rPr lang="en-US" sz="2800" dirty="0"/>
              <a:t>My heart will choose to say</a:t>
            </a:r>
          </a:p>
          <a:p>
            <a:pPr marL="0" indent="0">
              <a:buNone/>
            </a:pPr>
            <a:r>
              <a:rPr lang="en-US" sz="2800" dirty="0"/>
              <a:t>      </a:t>
            </a:r>
            <a:r>
              <a:rPr lang="en-US" sz="2800" b="1" dirty="0" err="1"/>
              <a:t>Em</a:t>
            </a:r>
            <a:r>
              <a:rPr lang="en-US" sz="2800" b="1" dirty="0"/>
              <a:t>               C</a:t>
            </a:r>
          </a:p>
          <a:p>
            <a:pPr marL="0" indent="0">
              <a:buNone/>
            </a:pPr>
            <a:r>
              <a:rPr lang="en-US" sz="2800" dirty="0"/>
              <a:t>Lord, blessed be Your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4079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68A44-836A-4615-87DA-56684842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533"/>
            <a:ext cx="10018713" cy="5684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b="1" dirty="0"/>
              <a:t>G           D</a:t>
            </a:r>
          </a:p>
          <a:p>
            <a:pPr marL="0" indent="0">
              <a:buNone/>
            </a:pPr>
            <a:r>
              <a:rPr lang="en-US" sz="2800" dirty="0"/>
              <a:t>Blessed be the name of the Lord</a:t>
            </a:r>
          </a:p>
          <a:p>
            <a:pPr marL="0" indent="0">
              <a:buNone/>
            </a:pPr>
            <a:r>
              <a:rPr lang="en-US" sz="2800" b="1" dirty="0"/>
              <a:t>                </a:t>
            </a:r>
            <a:r>
              <a:rPr lang="en-US" sz="2800" b="1" dirty="0" err="1"/>
              <a:t>Em</a:t>
            </a:r>
            <a:r>
              <a:rPr lang="en-US" sz="2800" b="1" dirty="0"/>
              <a:t>       C</a:t>
            </a:r>
          </a:p>
          <a:p>
            <a:pPr marL="0" indent="0">
              <a:buNone/>
            </a:pPr>
            <a:r>
              <a:rPr lang="en-US" sz="2800" dirty="0"/>
              <a:t>Blessed be Your name</a:t>
            </a:r>
          </a:p>
          <a:p>
            <a:pPr marL="0" indent="0">
              <a:buNone/>
            </a:pPr>
            <a:r>
              <a:rPr lang="en-US" sz="2800" b="1" dirty="0"/>
              <a:t>               G           D</a:t>
            </a:r>
          </a:p>
          <a:p>
            <a:pPr marL="0" indent="0">
              <a:buNone/>
            </a:pPr>
            <a:r>
              <a:rPr lang="en-US" sz="2800" dirty="0"/>
              <a:t>Blessed be the name of the Lord</a:t>
            </a:r>
          </a:p>
          <a:p>
            <a:pPr marL="0" indent="0">
              <a:buNone/>
            </a:pPr>
            <a:r>
              <a:rPr lang="en-US" sz="2800" b="1" dirty="0"/>
              <a:t>                </a:t>
            </a:r>
            <a:r>
              <a:rPr lang="en-US" sz="2800" b="1" dirty="0" err="1"/>
              <a:t>Em</a:t>
            </a:r>
            <a:r>
              <a:rPr lang="en-US" sz="2800" b="1" dirty="0"/>
              <a:t>       C</a:t>
            </a:r>
          </a:p>
          <a:p>
            <a:pPr marL="0" indent="0">
              <a:buNone/>
            </a:pPr>
            <a:r>
              <a:rPr lang="en-US" sz="2800" dirty="0"/>
              <a:t>Blessed be Your glorious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245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175EF-72DA-42C8-A546-52F1364AD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AF02F-C604-412D-B559-34BF020E8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469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18612-743D-429B-A7E2-1B89EBF90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59657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           G                                          D</a:t>
            </a:r>
            <a:br>
              <a:rPr lang="en-US" dirty="0"/>
            </a:br>
            <a:r>
              <a:rPr lang="en-US" dirty="0"/>
              <a:t>Come, thou Fount of every blessing,</a:t>
            </a:r>
          </a:p>
          <a:p>
            <a:pPr marL="0" indent="0">
              <a:buNone/>
            </a:pPr>
            <a:r>
              <a:rPr lang="en-US" b="1" dirty="0"/>
              <a:t>                   C                                G</a:t>
            </a:r>
            <a:br>
              <a:rPr lang="en-US" dirty="0"/>
            </a:br>
            <a:r>
              <a:rPr lang="en-US" dirty="0"/>
              <a:t>tune my heart to sing thy grace;</a:t>
            </a:r>
          </a:p>
          <a:p>
            <a:pPr marL="0" indent="0">
              <a:buNone/>
            </a:pPr>
            <a:r>
              <a:rPr lang="en-US" b="1" dirty="0"/>
              <a:t>                          G                        D</a:t>
            </a:r>
            <a:br>
              <a:rPr lang="en-US" dirty="0"/>
            </a:br>
            <a:r>
              <a:rPr lang="en-US" dirty="0"/>
              <a:t>streams of mercy, never ceasing,</a:t>
            </a:r>
          </a:p>
          <a:p>
            <a:pPr marL="0" indent="0">
              <a:buNone/>
            </a:pPr>
            <a:r>
              <a:rPr lang="en-US" b="1" dirty="0"/>
              <a:t>                      C                           G</a:t>
            </a:r>
            <a:br>
              <a:rPr lang="en-US" dirty="0"/>
            </a:br>
            <a:r>
              <a:rPr lang="en-US" dirty="0"/>
              <a:t>call for songs of loudest praise.</a:t>
            </a:r>
          </a:p>
          <a:p>
            <a:pPr marL="0" indent="0">
              <a:buNone/>
            </a:pPr>
            <a:r>
              <a:rPr lang="en-US" b="1" dirty="0"/>
              <a:t>                       G                              </a:t>
            </a:r>
            <a:r>
              <a:rPr lang="en-US" b="1" dirty="0" err="1"/>
              <a:t>Em</a:t>
            </a:r>
            <a:br>
              <a:rPr lang="en-US" dirty="0"/>
            </a:br>
            <a:r>
              <a:rPr lang="en-US" dirty="0"/>
              <a:t>Teach me some melodious sonnet,</a:t>
            </a:r>
          </a:p>
          <a:p>
            <a:pPr marL="0" indent="0">
              <a:buNone/>
            </a:pPr>
            <a:r>
              <a:rPr lang="en-US" b="1" dirty="0"/>
              <a:t>                  C                                G</a:t>
            </a:r>
            <a:br>
              <a:rPr lang="en-US" dirty="0"/>
            </a:br>
            <a:r>
              <a:rPr lang="en-US" dirty="0"/>
              <a:t>sung by flaming tongues above.</a:t>
            </a:r>
          </a:p>
          <a:p>
            <a:pPr marL="0" indent="0">
              <a:buNone/>
            </a:pPr>
            <a:r>
              <a:rPr lang="en-US" b="1" dirty="0"/>
              <a:t>                          G                             D</a:t>
            </a:r>
            <a:br>
              <a:rPr lang="en-US" dirty="0"/>
            </a:br>
            <a:r>
              <a:rPr lang="en-US" dirty="0"/>
              <a:t>Praise the mount! I'm fixed upon it,</a:t>
            </a:r>
          </a:p>
          <a:p>
            <a:pPr marL="0" indent="0">
              <a:buNone/>
            </a:pPr>
            <a:r>
              <a:rPr lang="en-US" b="1" dirty="0"/>
              <a:t>                      C                           G</a:t>
            </a:r>
            <a:br>
              <a:rPr lang="en-US" dirty="0"/>
            </a:br>
            <a:r>
              <a:rPr lang="en-US" dirty="0"/>
              <a:t>mount of thy unchanging love.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0D70F2-508E-47E8-A2E8-D5A988298BD4}"/>
              </a:ext>
            </a:extLst>
          </p:cNvPr>
          <p:cNvSpPr txBox="1"/>
          <p:nvPr/>
        </p:nvSpPr>
        <p:spPr>
          <a:xfrm>
            <a:off x="8060924" y="0"/>
            <a:ext cx="40570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Come Thou Fount</a:t>
            </a:r>
            <a:br>
              <a:rPr lang="en-US" sz="4000" dirty="0"/>
            </a:br>
            <a:r>
              <a:rPr lang="en-US" sz="2400" dirty="0"/>
              <a:t>Capo 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209746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18612-743D-429B-A7E2-1B89EBF90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596579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                   </a:t>
            </a:r>
            <a:r>
              <a:rPr lang="en-US" b="1" dirty="0"/>
              <a:t>G                 D</a:t>
            </a:r>
          </a:p>
          <a:p>
            <a:pPr marL="0" indent="0">
              <a:buNone/>
            </a:pPr>
            <a:r>
              <a:rPr lang="en-US" dirty="0"/>
              <a:t>Here I raise my Ebenezer;</a:t>
            </a:r>
          </a:p>
          <a:p>
            <a:pPr marL="0" indent="0">
              <a:buNone/>
            </a:pPr>
            <a:r>
              <a:rPr lang="en-US" b="1" dirty="0"/>
              <a:t>                 C                         G</a:t>
            </a:r>
          </a:p>
          <a:p>
            <a:pPr marL="0" indent="0">
              <a:buNone/>
            </a:pPr>
            <a:r>
              <a:rPr lang="en-US" dirty="0"/>
              <a:t>hither by thy help I'm come;</a:t>
            </a:r>
          </a:p>
          <a:p>
            <a:pPr marL="0" indent="0">
              <a:buNone/>
            </a:pPr>
            <a:r>
              <a:rPr lang="en-US" b="1" dirty="0"/>
              <a:t>            G                                  D</a:t>
            </a:r>
          </a:p>
          <a:p>
            <a:pPr marL="0" indent="0">
              <a:buNone/>
            </a:pPr>
            <a:r>
              <a:rPr lang="en-US" dirty="0"/>
              <a:t>and I hope, by thy good pleasure,</a:t>
            </a:r>
          </a:p>
          <a:p>
            <a:pPr marL="0" indent="0">
              <a:buNone/>
            </a:pPr>
            <a:r>
              <a:rPr lang="en-US" b="1" dirty="0"/>
              <a:t>               C                  G</a:t>
            </a:r>
          </a:p>
          <a:p>
            <a:pPr marL="0" indent="0">
              <a:buNone/>
            </a:pPr>
            <a:r>
              <a:rPr lang="en-US" dirty="0"/>
              <a:t>safely to arrive at home.</a:t>
            </a:r>
          </a:p>
          <a:p>
            <a:pPr marL="0" indent="0">
              <a:buNone/>
            </a:pPr>
            <a:r>
              <a:rPr lang="en-US" b="1" dirty="0"/>
              <a:t>             G                                  </a:t>
            </a:r>
            <a:r>
              <a:rPr lang="en-US" b="1" dirty="0" err="1"/>
              <a:t>Em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Jesus sought me when a stranger,</a:t>
            </a:r>
          </a:p>
          <a:p>
            <a:pPr marL="0" indent="0">
              <a:buNone/>
            </a:pPr>
            <a:r>
              <a:rPr lang="en-US" b="1" dirty="0"/>
              <a:t>                       C                              G</a:t>
            </a:r>
          </a:p>
          <a:p>
            <a:pPr marL="0" indent="0">
              <a:buNone/>
            </a:pPr>
            <a:r>
              <a:rPr lang="en-US" dirty="0"/>
              <a:t>wandering from the fold of God;</a:t>
            </a:r>
          </a:p>
          <a:p>
            <a:pPr marL="0" indent="0">
              <a:buNone/>
            </a:pPr>
            <a:r>
              <a:rPr lang="en-US" b="1" dirty="0"/>
              <a:t>                G                            D</a:t>
            </a:r>
          </a:p>
          <a:p>
            <a:pPr marL="0" indent="0">
              <a:buNone/>
            </a:pPr>
            <a:r>
              <a:rPr lang="en-US" dirty="0"/>
              <a:t>he, to rescue me from danger,</a:t>
            </a:r>
          </a:p>
          <a:p>
            <a:pPr marL="0" indent="0">
              <a:buNone/>
            </a:pPr>
            <a:r>
              <a:rPr lang="en-US" b="1" dirty="0"/>
              <a:t>            C                                  G</a:t>
            </a:r>
          </a:p>
          <a:p>
            <a:pPr marL="0" indent="0">
              <a:buNone/>
            </a:pPr>
            <a:r>
              <a:rPr lang="en-US" dirty="0"/>
              <a:t>interposed his precious blood.</a:t>
            </a:r>
          </a:p>
        </p:txBody>
      </p:sp>
    </p:spTree>
    <p:extLst>
      <p:ext uri="{BB962C8B-B14F-4D97-AF65-F5344CB8AC3E}">
        <p14:creationId xmlns:p14="http://schemas.microsoft.com/office/powerpoint/2010/main" val="28313625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18612-743D-429B-A7E2-1B89EBF90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6604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/>
              <a:t>              G                             D</a:t>
            </a:r>
            <a:br>
              <a:rPr lang="en-US" sz="1900" b="1" dirty="0"/>
            </a:br>
            <a:r>
              <a:rPr lang="en-US" sz="1900" dirty="0"/>
              <a:t>O to grace how great a debtor</a:t>
            </a:r>
          </a:p>
          <a:p>
            <a:pPr marL="0" indent="0">
              <a:buNone/>
            </a:pPr>
            <a:r>
              <a:rPr lang="en-US" sz="1900" b="1" dirty="0"/>
              <a:t>               C                                 G</a:t>
            </a:r>
            <a:br>
              <a:rPr lang="en-US" sz="1900" b="1" dirty="0"/>
            </a:br>
            <a:r>
              <a:rPr lang="en-US" sz="1900" dirty="0"/>
              <a:t>daily I'm constrained to be!</a:t>
            </a:r>
          </a:p>
          <a:p>
            <a:pPr marL="0" indent="0">
              <a:buNone/>
            </a:pPr>
            <a:r>
              <a:rPr lang="en-US" sz="1900" b="1" dirty="0"/>
              <a:t>        G                                        D</a:t>
            </a:r>
            <a:br>
              <a:rPr lang="en-US" sz="1900" b="1" dirty="0"/>
            </a:br>
            <a:r>
              <a:rPr lang="en-US" sz="1900" dirty="0"/>
              <a:t>Let thy goodness, like a fetter,</a:t>
            </a:r>
          </a:p>
          <a:p>
            <a:pPr marL="0" indent="0">
              <a:buNone/>
            </a:pPr>
            <a:r>
              <a:rPr lang="en-US" sz="1900" b="1" dirty="0"/>
              <a:t>                      C                                 G</a:t>
            </a:r>
            <a:br>
              <a:rPr lang="en-US" sz="1900" b="1" dirty="0"/>
            </a:br>
            <a:r>
              <a:rPr lang="en-US" sz="1900" dirty="0"/>
              <a:t>bind my wandering heart to thee.</a:t>
            </a:r>
          </a:p>
          <a:p>
            <a:pPr marL="0" indent="0">
              <a:buNone/>
            </a:pPr>
            <a:r>
              <a:rPr lang="en-US" sz="1900" b="1" dirty="0"/>
              <a:t>         G                              </a:t>
            </a:r>
            <a:r>
              <a:rPr lang="en-US" sz="1900" b="1" dirty="0" err="1"/>
              <a:t>Em</a:t>
            </a:r>
            <a:br>
              <a:rPr lang="en-US" sz="1900" b="1" dirty="0"/>
            </a:br>
            <a:r>
              <a:rPr lang="en-US" sz="1900" dirty="0"/>
              <a:t>Prone to wander, Lord, I feel it,</a:t>
            </a:r>
          </a:p>
          <a:p>
            <a:pPr marL="0" indent="0">
              <a:buNone/>
            </a:pPr>
            <a:r>
              <a:rPr lang="en-US" sz="1900" b="1" dirty="0"/>
              <a:t>                     C                            G</a:t>
            </a:r>
            <a:br>
              <a:rPr lang="en-US" sz="1900" b="1" dirty="0"/>
            </a:br>
            <a:r>
              <a:rPr lang="en-US" sz="1900" dirty="0"/>
              <a:t>prone to leave the God I love;</a:t>
            </a:r>
          </a:p>
          <a:p>
            <a:pPr marL="0" indent="0">
              <a:buNone/>
            </a:pPr>
            <a:r>
              <a:rPr lang="en-US" sz="1900" dirty="0"/>
              <a:t>                        </a:t>
            </a:r>
            <a:r>
              <a:rPr lang="en-US" sz="1900" b="1" dirty="0"/>
              <a:t>G                                D</a:t>
            </a:r>
            <a:br>
              <a:rPr lang="en-US" sz="1900" b="1" dirty="0"/>
            </a:br>
            <a:r>
              <a:rPr lang="en-US" sz="1900" dirty="0"/>
              <a:t>here's my heart, O take and seal it,</a:t>
            </a:r>
          </a:p>
          <a:p>
            <a:pPr marL="0" indent="0">
              <a:buNone/>
            </a:pPr>
            <a:r>
              <a:rPr lang="en-US" sz="1900" b="1" dirty="0"/>
              <a:t>                C                          G</a:t>
            </a:r>
            <a:br>
              <a:rPr lang="en-US" sz="1900" b="1" dirty="0"/>
            </a:br>
            <a:r>
              <a:rPr lang="en-US" sz="1900" dirty="0"/>
              <a:t>seal it for thy courts above.</a:t>
            </a:r>
          </a:p>
        </p:txBody>
      </p:sp>
    </p:spTree>
    <p:extLst>
      <p:ext uri="{BB962C8B-B14F-4D97-AF65-F5344CB8AC3E}">
        <p14:creationId xmlns:p14="http://schemas.microsoft.com/office/powerpoint/2010/main" val="4288836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0DD1B-9526-401E-83BC-33A4A56DF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G               D                      A       </a:t>
            </a:r>
            <a:r>
              <a:rPr lang="en-US" sz="3600" b="1" dirty="0" err="1"/>
              <a:t>Bm</a:t>
            </a:r>
            <a:r>
              <a:rPr lang="en-US" sz="3600" b="1" dirty="0"/>
              <a:t>   </a:t>
            </a:r>
            <a:br>
              <a:rPr lang="en-US" sz="3600" dirty="0"/>
            </a:br>
            <a:r>
              <a:rPr lang="en-US" sz="3600" dirty="0"/>
              <a:t>You're rich in love and You're slow to anger</a:t>
            </a:r>
          </a:p>
          <a:p>
            <a:pPr marL="0" indent="0">
              <a:buNone/>
            </a:pPr>
            <a:r>
              <a:rPr lang="en-US" sz="3600" b="1" dirty="0"/>
              <a:t>              G       D                       A        </a:t>
            </a:r>
            <a:r>
              <a:rPr lang="en-US" sz="3600" b="1" dirty="0" err="1"/>
              <a:t>Bm</a:t>
            </a:r>
            <a:r>
              <a:rPr lang="en-US" sz="3600" b="1" dirty="0"/>
              <a:t>  </a:t>
            </a:r>
            <a:br>
              <a:rPr lang="en-US" sz="3600" dirty="0"/>
            </a:br>
            <a:r>
              <a:rPr lang="en-US" sz="3600" dirty="0"/>
              <a:t>Your name is great and Your heart is kind</a:t>
            </a:r>
          </a:p>
          <a:p>
            <a:pPr marL="0" indent="0">
              <a:buNone/>
            </a:pPr>
            <a:r>
              <a:rPr lang="en-US" sz="3600" b="1" dirty="0"/>
              <a:t>                 G        D               A           </a:t>
            </a:r>
            <a:r>
              <a:rPr lang="en-US" sz="3600" b="1" dirty="0" err="1"/>
              <a:t>Bm</a:t>
            </a:r>
            <a:r>
              <a:rPr lang="en-US" sz="3600" b="1" dirty="0"/>
              <a:t>     </a:t>
            </a:r>
            <a:br>
              <a:rPr lang="en-US" sz="3600" dirty="0"/>
            </a:br>
            <a:r>
              <a:rPr lang="en-US" sz="3600" dirty="0"/>
              <a:t>For all Your goodness I will keep on singing</a:t>
            </a:r>
          </a:p>
          <a:p>
            <a:pPr marL="0" indent="0">
              <a:buNone/>
            </a:pPr>
            <a:r>
              <a:rPr lang="en-US" sz="3600" b="1" dirty="0"/>
              <a:t>               G2              D              A        D  </a:t>
            </a:r>
            <a:br>
              <a:rPr lang="en-US" sz="3600" dirty="0"/>
            </a:br>
            <a:r>
              <a:rPr lang="en-US" sz="3600" dirty="0"/>
              <a:t> Ten thousand reason for my heart to find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145993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18612-743D-429B-A7E2-1B89EBF90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59657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           G                    D</a:t>
            </a:r>
            <a:br>
              <a:rPr lang="en-US" dirty="0"/>
            </a:br>
            <a:r>
              <a:rPr lang="en-US" dirty="0"/>
              <a:t>Come, thou Fount of every blessing,</a:t>
            </a:r>
          </a:p>
          <a:p>
            <a:pPr marL="0" indent="0">
              <a:buNone/>
            </a:pPr>
            <a:r>
              <a:rPr lang="en-US" b="1" dirty="0"/>
              <a:t>        C                 G</a:t>
            </a:r>
            <a:br>
              <a:rPr lang="en-US" dirty="0"/>
            </a:br>
            <a:r>
              <a:rPr lang="en-US" dirty="0"/>
              <a:t>tune my heart to sing thy grace;</a:t>
            </a:r>
          </a:p>
          <a:p>
            <a:pPr marL="0" indent="0">
              <a:buNone/>
            </a:pPr>
            <a:r>
              <a:rPr lang="en-US" b="1" dirty="0"/>
              <a:t>            G             D</a:t>
            </a:r>
            <a:br>
              <a:rPr lang="en-US" dirty="0"/>
            </a:br>
            <a:r>
              <a:rPr lang="en-US" dirty="0"/>
              <a:t>streams of mercy, never ceasing,</a:t>
            </a:r>
          </a:p>
          <a:p>
            <a:pPr marL="0" indent="0">
              <a:buNone/>
            </a:pPr>
            <a:r>
              <a:rPr lang="en-US" b="1" dirty="0"/>
              <a:t>           C                G</a:t>
            </a:r>
            <a:br>
              <a:rPr lang="en-US" dirty="0"/>
            </a:br>
            <a:r>
              <a:rPr lang="en-US" dirty="0"/>
              <a:t>call for songs of loudest praise.</a:t>
            </a:r>
          </a:p>
          <a:p>
            <a:pPr marL="0" indent="0">
              <a:buNone/>
            </a:pPr>
            <a:r>
              <a:rPr lang="en-US" b="1" dirty="0"/>
              <a:t>         G              </a:t>
            </a:r>
            <a:r>
              <a:rPr lang="en-US" b="1" dirty="0" err="1"/>
              <a:t>Em</a:t>
            </a:r>
            <a:br>
              <a:rPr lang="en-US" dirty="0"/>
            </a:br>
            <a:r>
              <a:rPr lang="en-US" dirty="0"/>
              <a:t>Teach me some melodious sonnet,</a:t>
            </a:r>
          </a:p>
          <a:p>
            <a:pPr marL="0" indent="0">
              <a:buNone/>
            </a:pPr>
            <a:r>
              <a:rPr lang="en-US" b="1" dirty="0"/>
              <a:t>         C              G</a:t>
            </a:r>
            <a:br>
              <a:rPr lang="en-US" dirty="0"/>
            </a:br>
            <a:r>
              <a:rPr lang="en-US" dirty="0"/>
              <a:t>sung by flaming tongues above.</a:t>
            </a:r>
          </a:p>
          <a:p>
            <a:pPr marL="0" indent="0">
              <a:buNone/>
            </a:pPr>
            <a:r>
              <a:rPr lang="en-US" b="1" dirty="0"/>
              <a:t>          G                D</a:t>
            </a:r>
            <a:br>
              <a:rPr lang="en-US" dirty="0"/>
            </a:br>
            <a:r>
              <a:rPr lang="en-US" dirty="0"/>
              <a:t>Praise the mount! I'm fixed upon it,</a:t>
            </a:r>
          </a:p>
          <a:p>
            <a:pPr marL="0" indent="0">
              <a:buNone/>
            </a:pPr>
            <a:r>
              <a:rPr lang="en-US" b="1" dirty="0"/>
              <a:t>         C             G</a:t>
            </a:r>
            <a:br>
              <a:rPr lang="en-US" dirty="0"/>
            </a:br>
            <a:r>
              <a:rPr lang="en-US" dirty="0"/>
              <a:t>mount of thy unchanging love.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5442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A6990-6ECF-4A0F-BFFB-DE2219A79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AE494-7310-4C2D-B080-0A6CD84C4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384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AE494-7310-4C2D-B080-0A6CD84C4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2144"/>
            <a:ext cx="10018713" cy="643630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b="1" dirty="0"/>
              <a:t>D        D/F</a:t>
            </a:r>
            <a:br>
              <a:rPr lang="en-US" dirty="0"/>
            </a:br>
            <a:r>
              <a:rPr lang="en-US" dirty="0"/>
              <a:t>This is holy time</a:t>
            </a:r>
            <a:br>
              <a:rPr lang="en-US" dirty="0"/>
            </a:br>
            <a:r>
              <a:rPr lang="en-US" dirty="0"/>
              <a:t>                </a:t>
            </a:r>
            <a:r>
              <a:rPr lang="en-US" b="1" dirty="0"/>
              <a:t>Cadd9          G                 D              D/F</a:t>
            </a:r>
            <a:br>
              <a:rPr lang="en-US" b="1" dirty="0"/>
            </a:br>
            <a:r>
              <a:rPr lang="en-US" dirty="0"/>
              <a:t>We're gathered together to worship you</a:t>
            </a:r>
            <a:br>
              <a:rPr lang="en-US" dirty="0"/>
            </a:br>
            <a:r>
              <a:rPr lang="en-US" dirty="0"/>
              <a:t>           </a:t>
            </a:r>
            <a:r>
              <a:rPr lang="en-US" b="1" dirty="0"/>
              <a:t>C2             G</a:t>
            </a:r>
            <a:br>
              <a:rPr lang="en-US" dirty="0"/>
            </a:br>
            <a:r>
              <a:rPr lang="en-US" dirty="0"/>
              <a:t>and love one another</a:t>
            </a:r>
            <a:br>
              <a:rPr lang="en-US" dirty="0"/>
            </a:br>
            <a:r>
              <a:rPr lang="en-US" b="1" dirty="0" err="1"/>
              <a:t>Em</a:t>
            </a:r>
            <a:r>
              <a:rPr lang="en-US" b="1" dirty="0"/>
              <a:t>                 D        </a:t>
            </a:r>
            <a:r>
              <a:rPr lang="en-US" b="1" dirty="0" err="1"/>
              <a:t>Em</a:t>
            </a:r>
            <a:r>
              <a:rPr lang="en-US" b="1" dirty="0"/>
              <a:t>               D</a:t>
            </a:r>
            <a:br>
              <a:rPr lang="en-US" dirty="0"/>
            </a:br>
            <a:r>
              <a:rPr lang="en-US" dirty="0"/>
              <a:t>and as we pray, and as we sing</a:t>
            </a:r>
            <a:br>
              <a:rPr lang="en-US" dirty="0"/>
            </a:br>
            <a:r>
              <a:rPr lang="en-US" b="1" dirty="0" err="1"/>
              <a:t>Em</a:t>
            </a:r>
            <a:r>
              <a:rPr lang="en-US" b="1" dirty="0"/>
              <a:t>                    D       </a:t>
            </a:r>
            <a:r>
              <a:rPr lang="en-US" b="1" dirty="0" err="1"/>
              <a:t>Em</a:t>
            </a:r>
            <a:r>
              <a:rPr lang="en-US" b="1" dirty="0"/>
              <a:t>                  D</a:t>
            </a:r>
            <a:br>
              <a:rPr lang="en-US" dirty="0"/>
            </a:br>
            <a:r>
              <a:rPr lang="en-US" dirty="0"/>
              <a:t>and as we dance, and as we dream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err="1"/>
              <a:t>Em</a:t>
            </a:r>
            <a:r>
              <a:rPr lang="en-US" b="1" dirty="0"/>
              <a:t>        D                    G                       A</a:t>
            </a:r>
            <a:br>
              <a:rPr lang="en-US" b="1" dirty="0"/>
            </a:br>
            <a:r>
              <a:rPr lang="en-US" dirty="0"/>
              <a:t>Lord, I ask of you just this one thing...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A11F75-8053-4F88-A6BE-435E78F1E86B}"/>
              </a:ext>
            </a:extLst>
          </p:cNvPr>
          <p:cNvSpPr txBox="1"/>
          <p:nvPr/>
        </p:nvSpPr>
        <p:spPr>
          <a:xfrm>
            <a:off x="8300621" y="62144"/>
            <a:ext cx="3799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Dance With Me</a:t>
            </a:r>
          </a:p>
        </p:txBody>
      </p:sp>
    </p:spTree>
    <p:extLst>
      <p:ext uri="{BB962C8B-B14F-4D97-AF65-F5344CB8AC3E}">
        <p14:creationId xmlns:p14="http://schemas.microsoft.com/office/powerpoint/2010/main" val="27890404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AE494-7310-4C2D-B080-0A6CD84C4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2144"/>
            <a:ext cx="10018713" cy="6436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                    </a:t>
            </a:r>
            <a:r>
              <a:rPr lang="en-US" b="1" dirty="0"/>
              <a:t>D                   D/F</a:t>
            </a:r>
            <a:br>
              <a:rPr lang="en-US" dirty="0"/>
            </a:br>
            <a:r>
              <a:rPr lang="en-US" dirty="0"/>
              <a:t>Won't you dance with me?</a:t>
            </a:r>
            <a:br>
              <a:rPr lang="en-US" dirty="0"/>
            </a:br>
            <a:r>
              <a:rPr lang="en-US" b="1" dirty="0"/>
              <a:t>C2                               G                       D                 D/F</a:t>
            </a:r>
            <a:br>
              <a:rPr lang="en-US" dirty="0"/>
            </a:br>
            <a:r>
              <a:rPr lang="en-US" dirty="0"/>
              <a:t>Throughout the heavens and below the seas</a:t>
            </a:r>
          </a:p>
          <a:p>
            <a:pPr marL="0" indent="0">
              <a:buNone/>
            </a:pPr>
            <a:r>
              <a:rPr lang="en-US" b="1" dirty="0"/>
              <a:t>C2                   G</a:t>
            </a:r>
            <a:br>
              <a:rPr lang="en-US" dirty="0"/>
            </a:br>
            <a:r>
              <a:rPr lang="en-US" dirty="0"/>
              <a:t>Up on the mountaintops</a:t>
            </a:r>
          </a:p>
          <a:p>
            <a:pPr marL="0" indent="0">
              <a:buNone/>
            </a:pPr>
            <a:r>
              <a:rPr lang="en-US" b="1" dirty="0" err="1"/>
              <a:t>Em</a:t>
            </a:r>
            <a:r>
              <a:rPr lang="en-US" b="1" dirty="0"/>
              <a:t>                          D</a:t>
            </a:r>
            <a:br>
              <a:rPr lang="en-US" dirty="0"/>
            </a:br>
            <a:r>
              <a:rPr lang="en-US" dirty="0"/>
              <a:t>Flow with the breeze</a:t>
            </a:r>
          </a:p>
          <a:p>
            <a:pPr marL="0" indent="0">
              <a:buNone/>
            </a:pPr>
            <a:r>
              <a:rPr lang="en-US" b="1" dirty="0" err="1"/>
              <a:t>Em</a:t>
            </a:r>
            <a:r>
              <a:rPr lang="en-US" b="1" dirty="0"/>
              <a:t>/G                 D</a:t>
            </a:r>
            <a:br>
              <a:rPr lang="en-US" dirty="0"/>
            </a:br>
            <a:r>
              <a:rPr lang="en-US" dirty="0"/>
              <a:t>Come, carry me</a:t>
            </a:r>
          </a:p>
          <a:p>
            <a:pPr marL="0" indent="0">
              <a:buNone/>
            </a:pPr>
            <a:r>
              <a:rPr lang="en-US" b="1" dirty="0" err="1"/>
              <a:t>Em</a:t>
            </a:r>
            <a:r>
              <a:rPr lang="en-US" b="1" dirty="0"/>
              <a:t>                               A                   D</a:t>
            </a:r>
            <a:br>
              <a:rPr lang="en-US" dirty="0"/>
            </a:br>
            <a:r>
              <a:rPr lang="en-US" dirty="0"/>
              <a:t>Lord, won't you dance with me?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316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AE494-7310-4C2D-B080-0A6CD84C4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2144"/>
            <a:ext cx="10018713" cy="643630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                D        D/F</a:t>
            </a:r>
            <a:br>
              <a:rPr lang="en-US" dirty="0"/>
            </a:br>
            <a:r>
              <a:rPr lang="en-US" dirty="0"/>
              <a:t>This is holy time</a:t>
            </a:r>
            <a:br>
              <a:rPr lang="en-US" dirty="0"/>
            </a:br>
            <a:r>
              <a:rPr lang="en-US" b="1" dirty="0"/>
              <a:t>                Cadd9          G                 D              D/F</a:t>
            </a:r>
            <a:br>
              <a:rPr lang="en-US" dirty="0"/>
            </a:br>
            <a:r>
              <a:rPr lang="en-US" dirty="0"/>
              <a:t>We're gathered together to worship you</a:t>
            </a:r>
            <a:br>
              <a:rPr lang="en-US" dirty="0"/>
            </a:br>
            <a:r>
              <a:rPr lang="en-US" b="1" dirty="0"/>
              <a:t>           C2             G</a:t>
            </a:r>
            <a:br>
              <a:rPr lang="en-US" b="1" dirty="0"/>
            </a:br>
            <a:r>
              <a:rPr lang="en-US" dirty="0"/>
              <a:t>and love one another</a:t>
            </a:r>
            <a:br>
              <a:rPr lang="en-US" dirty="0"/>
            </a:br>
            <a:r>
              <a:rPr lang="en-US" b="1" dirty="0" err="1"/>
              <a:t>Em</a:t>
            </a:r>
            <a:r>
              <a:rPr lang="en-US" b="1" dirty="0"/>
              <a:t>                 D        </a:t>
            </a:r>
            <a:r>
              <a:rPr lang="en-US" b="1" dirty="0" err="1"/>
              <a:t>Em</a:t>
            </a:r>
            <a:r>
              <a:rPr lang="en-US" b="1" dirty="0"/>
              <a:t>               D</a:t>
            </a:r>
            <a:br>
              <a:rPr lang="en-US" dirty="0"/>
            </a:br>
            <a:r>
              <a:rPr lang="en-US" dirty="0"/>
              <a:t>and as we pray, and as we sing</a:t>
            </a:r>
            <a:br>
              <a:rPr lang="en-US" dirty="0"/>
            </a:br>
            <a:r>
              <a:rPr lang="en-US" b="1" dirty="0" err="1"/>
              <a:t>Em</a:t>
            </a:r>
            <a:r>
              <a:rPr lang="en-US" b="1" dirty="0"/>
              <a:t>                    D       </a:t>
            </a:r>
            <a:r>
              <a:rPr lang="en-US" b="1" dirty="0" err="1"/>
              <a:t>Em</a:t>
            </a:r>
            <a:r>
              <a:rPr lang="en-US" b="1" dirty="0"/>
              <a:t>                  D</a:t>
            </a:r>
            <a:br>
              <a:rPr lang="en-US" dirty="0"/>
            </a:br>
            <a:r>
              <a:rPr lang="en-US" dirty="0"/>
              <a:t>and as we dance, and as we dream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err="1"/>
              <a:t>Em</a:t>
            </a:r>
            <a:r>
              <a:rPr lang="en-US" b="1" dirty="0"/>
              <a:t>        D                    G                       A</a:t>
            </a:r>
            <a:br>
              <a:rPr lang="en-US" dirty="0"/>
            </a:br>
            <a:r>
              <a:rPr lang="en-US" dirty="0"/>
              <a:t>Lord, I ask of you just this one thing...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887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AE494-7310-4C2D-B080-0A6CD84C4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2144"/>
            <a:ext cx="10018713" cy="6436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                        D                   D/F</a:t>
            </a:r>
            <a:br>
              <a:rPr lang="en-US" dirty="0"/>
            </a:br>
            <a:r>
              <a:rPr lang="en-US" dirty="0"/>
              <a:t>Won't you dance with me?</a:t>
            </a:r>
            <a:br>
              <a:rPr lang="en-US" dirty="0"/>
            </a:br>
            <a:r>
              <a:rPr lang="en-US" b="1" dirty="0"/>
              <a:t>C2                               G                       D                 D/F</a:t>
            </a:r>
            <a:br>
              <a:rPr lang="en-US" dirty="0"/>
            </a:br>
            <a:r>
              <a:rPr lang="en-US" dirty="0"/>
              <a:t>Throughout the heavens and below the seas</a:t>
            </a:r>
          </a:p>
          <a:p>
            <a:pPr marL="0" indent="0">
              <a:buNone/>
            </a:pPr>
            <a:r>
              <a:rPr lang="en-US" b="1" dirty="0"/>
              <a:t>C2                   G</a:t>
            </a:r>
            <a:br>
              <a:rPr lang="en-US" dirty="0"/>
            </a:br>
            <a:r>
              <a:rPr lang="en-US" dirty="0"/>
              <a:t>Up on the mountaintops</a:t>
            </a:r>
          </a:p>
          <a:p>
            <a:pPr marL="0" indent="0">
              <a:buNone/>
            </a:pPr>
            <a:r>
              <a:rPr lang="en-US" b="1" dirty="0" err="1"/>
              <a:t>Em</a:t>
            </a:r>
            <a:r>
              <a:rPr lang="en-US" b="1" dirty="0"/>
              <a:t>                          D</a:t>
            </a:r>
            <a:br>
              <a:rPr lang="en-US" dirty="0"/>
            </a:br>
            <a:r>
              <a:rPr lang="en-US" dirty="0"/>
              <a:t>Flow with the breeze</a:t>
            </a:r>
          </a:p>
          <a:p>
            <a:pPr marL="0" indent="0">
              <a:buNone/>
            </a:pPr>
            <a:r>
              <a:rPr lang="en-US" b="1" dirty="0" err="1"/>
              <a:t>Em</a:t>
            </a:r>
            <a:r>
              <a:rPr lang="en-US" b="1" dirty="0"/>
              <a:t>/G                 D</a:t>
            </a:r>
            <a:br>
              <a:rPr lang="en-US" dirty="0"/>
            </a:br>
            <a:r>
              <a:rPr lang="en-US" dirty="0"/>
              <a:t>Come, carry me</a:t>
            </a:r>
          </a:p>
          <a:p>
            <a:pPr marL="0" indent="0">
              <a:buNone/>
            </a:pPr>
            <a:r>
              <a:rPr lang="en-US" b="1" dirty="0" err="1"/>
              <a:t>Em</a:t>
            </a:r>
            <a:r>
              <a:rPr lang="en-US" b="1" dirty="0"/>
              <a:t>                               A                   D</a:t>
            </a:r>
            <a:br>
              <a:rPr lang="en-US" dirty="0"/>
            </a:br>
            <a:r>
              <a:rPr lang="en-US" dirty="0"/>
              <a:t>Lord, won't you dance with me?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50588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1D24D-CF04-45C9-8B5A-3EB989EA6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78C82-489D-4BA0-81F0-F55D9B418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2902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A58D5-8A8B-47CA-8301-BF39D12DB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533"/>
            <a:ext cx="10018713" cy="56846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G                     C</a:t>
            </a:r>
            <a:br>
              <a:rPr lang="en-US" dirty="0"/>
            </a:br>
            <a:r>
              <a:rPr lang="en-US" dirty="0"/>
              <a:t>These are the days of Elijah,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/>
              <a:t>G         D           G</a:t>
            </a:r>
            <a:br>
              <a:rPr lang="en-US" dirty="0"/>
            </a:br>
            <a:r>
              <a:rPr lang="en-US" dirty="0"/>
              <a:t>Declaring the word of the Lord,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b="1" dirty="0"/>
              <a:t>G                         C</a:t>
            </a:r>
            <a:br>
              <a:rPr lang="en-US" dirty="0"/>
            </a:br>
            <a:r>
              <a:rPr lang="en-US" dirty="0"/>
              <a:t>And these are the days of Your servant, Moses,</a:t>
            </a:r>
          </a:p>
          <a:p>
            <a:pPr marL="0" indent="0">
              <a:buNone/>
            </a:pPr>
            <a:r>
              <a:rPr lang="en-US" b="1" dirty="0"/>
              <a:t>G             D       G</a:t>
            </a:r>
            <a:br>
              <a:rPr lang="en-US" dirty="0"/>
            </a:br>
            <a:r>
              <a:rPr lang="en-US" dirty="0"/>
              <a:t>Righteousness being restored.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 err="1"/>
              <a:t>Bm</a:t>
            </a:r>
            <a:r>
              <a:rPr lang="en-US" b="1" dirty="0"/>
              <a:t>                             </a:t>
            </a:r>
            <a:r>
              <a:rPr lang="en-US" b="1" dirty="0" err="1"/>
              <a:t>Em</a:t>
            </a:r>
            <a:br>
              <a:rPr lang="en-US" dirty="0"/>
            </a:br>
            <a:r>
              <a:rPr lang="en-US" dirty="0"/>
              <a:t>And though these are days of great trials,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/>
              <a:t>C                      D</a:t>
            </a:r>
            <a:br>
              <a:rPr lang="en-US" dirty="0"/>
            </a:br>
            <a:r>
              <a:rPr lang="en-US" dirty="0"/>
              <a:t>Of famine and darkness and sword,</a:t>
            </a:r>
          </a:p>
          <a:p>
            <a:pPr marL="0" indent="0">
              <a:buNone/>
            </a:pPr>
            <a:r>
              <a:rPr lang="en-US" b="1" dirty="0"/>
              <a:t>       G                        C</a:t>
            </a:r>
            <a:br>
              <a:rPr lang="en-US" dirty="0"/>
            </a:br>
            <a:r>
              <a:rPr lang="en-US" dirty="0"/>
              <a:t>Still, we are the voice in the desert crying,</a:t>
            </a:r>
          </a:p>
          <a:p>
            <a:pPr marL="0" indent="0">
              <a:buNone/>
            </a:pPr>
            <a:r>
              <a:rPr lang="en-US" b="1" dirty="0"/>
              <a:t>    Em7           D         G</a:t>
            </a:r>
            <a:br>
              <a:rPr lang="en-US" dirty="0"/>
            </a:br>
            <a:r>
              <a:rPr lang="en-US" dirty="0"/>
              <a:t>"Prepare ye the way of the Lord!"</a:t>
            </a:r>
          </a:p>
        </p:txBody>
      </p:sp>
    </p:spTree>
    <p:extLst>
      <p:ext uri="{BB962C8B-B14F-4D97-AF65-F5344CB8AC3E}">
        <p14:creationId xmlns:p14="http://schemas.microsoft.com/office/powerpoint/2010/main" val="428823505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A58D5-8A8B-47CA-8301-BF39D12DB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533"/>
            <a:ext cx="10018713" cy="5684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err="1"/>
              <a:t>Dsus</a:t>
            </a:r>
            <a:r>
              <a:rPr lang="en-US" b="1" dirty="0"/>
              <a:t>  D                       G                   C</a:t>
            </a:r>
          </a:p>
          <a:p>
            <a:pPr marL="0" indent="0">
              <a:buNone/>
            </a:pPr>
            <a:r>
              <a:rPr lang="en-US" dirty="0"/>
              <a:t>Behold he comes, riding on the clouds,</a:t>
            </a:r>
          </a:p>
          <a:p>
            <a:pPr marL="0" indent="0">
              <a:buNone/>
            </a:pPr>
            <a:r>
              <a:rPr lang="en-US" b="1" dirty="0"/>
              <a:t>                 G                  D</a:t>
            </a:r>
          </a:p>
          <a:p>
            <a:pPr marL="0" indent="0">
              <a:buNone/>
            </a:pPr>
            <a:r>
              <a:rPr lang="en-US" dirty="0"/>
              <a:t>Shining like the sun at the trumpet call.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b="1" dirty="0" err="1"/>
              <a:t>Dsus</a:t>
            </a:r>
            <a:r>
              <a:rPr lang="en-US" b="1" dirty="0"/>
              <a:t> D    G                            C</a:t>
            </a:r>
          </a:p>
          <a:p>
            <a:pPr marL="0" indent="0">
              <a:buNone/>
            </a:pPr>
            <a:r>
              <a:rPr lang="en-US" dirty="0"/>
              <a:t>So lift your voice, it's the year of jubilee,</a:t>
            </a:r>
          </a:p>
          <a:p>
            <a:pPr marL="0" indent="0">
              <a:buNone/>
            </a:pPr>
            <a:r>
              <a:rPr lang="en-US" b="1" dirty="0"/>
              <a:t>                  G        D      G</a:t>
            </a:r>
          </a:p>
          <a:p>
            <a:pPr marL="0" indent="0">
              <a:buNone/>
            </a:pPr>
            <a:r>
              <a:rPr lang="en-US" dirty="0"/>
              <a:t>And out of Zion's hill, salvation comes.</a:t>
            </a:r>
          </a:p>
        </p:txBody>
      </p:sp>
    </p:spTree>
    <p:extLst>
      <p:ext uri="{BB962C8B-B14F-4D97-AF65-F5344CB8AC3E}">
        <p14:creationId xmlns:p14="http://schemas.microsoft.com/office/powerpoint/2010/main" val="39247407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A58D5-8A8B-47CA-8301-BF39D12DB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533"/>
            <a:ext cx="10288590" cy="568466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G                     C</a:t>
            </a:r>
            <a:br>
              <a:rPr lang="en-US" b="1" dirty="0"/>
            </a:br>
            <a:r>
              <a:rPr lang="en-US" dirty="0"/>
              <a:t>These are the days of Ezekiel,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G             D           G</a:t>
            </a:r>
            <a:br>
              <a:rPr lang="en-US" b="1" dirty="0"/>
            </a:br>
            <a:r>
              <a:rPr lang="en-US" dirty="0"/>
              <a:t>The dry bones becoming as flesh.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G                            C               </a:t>
            </a:r>
            <a:br>
              <a:rPr lang="en-US" b="1" dirty="0"/>
            </a:br>
            <a:r>
              <a:rPr lang="en-US" dirty="0"/>
              <a:t>And these are the days of your servant David,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 G             D         G</a:t>
            </a:r>
            <a:br>
              <a:rPr lang="en-US" b="1" dirty="0"/>
            </a:br>
            <a:r>
              <a:rPr lang="en-US" dirty="0"/>
              <a:t>rebuilding the temple of praise.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Bm                            </a:t>
            </a:r>
            <a:r>
              <a:rPr lang="en-US" b="1" dirty="0" err="1"/>
              <a:t>Em</a:t>
            </a:r>
            <a:br>
              <a:rPr lang="en-US" b="1" dirty="0"/>
            </a:br>
            <a:r>
              <a:rPr lang="en-US" dirty="0"/>
              <a:t>And though these are days of the harvest,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C                                 D</a:t>
            </a:r>
            <a:br>
              <a:rPr lang="en-US" b="1" dirty="0"/>
            </a:br>
            <a:r>
              <a:rPr lang="en-US" dirty="0"/>
              <a:t>O the fields are as white in your world.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G                        C</a:t>
            </a:r>
            <a:br>
              <a:rPr lang="en-US" b="1" dirty="0"/>
            </a:br>
            <a:r>
              <a:rPr lang="en-US" dirty="0"/>
              <a:t>And we are the laborers in your </a:t>
            </a:r>
            <a:r>
              <a:rPr lang="en-US" dirty="0" err="1"/>
              <a:t>vinyard</a:t>
            </a:r>
            <a:r>
              <a:rPr lang="en-US" dirty="0"/>
              <a:t>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G             D           G</a:t>
            </a:r>
            <a:br>
              <a:rPr lang="en-US" b="1" dirty="0"/>
            </a:br>
            <a:r>
              <a:rPr lang="en-US" dirty="0"/>
              <a:t>Declaring the Word of the Lord!</a:t>
            </a:r>
          </a:p>
        </p:txBody>
      </p:sp>
    </p:spTree>
    <p:extLst>
      <p:ext uri="{BB962C8B-B14F-4D97-AF65-F5344CB8AC3E}">
        <p14:creationId xmlns:p14="http://schemas.microsoft.com/office/powerpoint/2010/main" val="230292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0DD1B-9526-401E-83BC-33A4A56DF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b="1" dirty="0"/>
              <a:t>G         D                                       A      </a:t>
            </a:r>
            <a:r>
              <a:rPr lang="en-US" sz="3600" b="1" dirty="0" err="1"/>
              <a:t>Bm</a:t>
            </a:r>
            <a:br>
              <a:rPr lang="en-US" sz="3600" dirty="0"/>
            </a:br>
            <a:r>
              <a:rPr lang="en-US" sz="3600" dirty="0"/>
              <a:t>Bless the Lord O my soul, O my soul</a:t>
            </a:r>
          </a:p>
          <a:p>
            <a:pPr marL="0" indent="0">
              <a:buNone/>
            </a:pPr>
            <a:r>
              <a:rPr lang="en-US" sz="3600" b="1" dirty="0"/>
              <a:t>G                   D      A</a:t>
            </a:r>
            <a:br>
              <a:rPr lang="en-US" sz="3600" dirty="0"/>
            </a:br>
            <a:r>
              <a:rPr lang="en-US" sz="3600" dirty="0"/>
              <a:t>Worship His holy name   </a:t>
            </a:r>
          </a:p>
          <a:p>
            <a:pPr marL="0" indent="0">
              <a:buNone/>
            </a:pPr>
            <a:r>
              <a:rPr lang="en-US" sz="3600" b="1" dirty="0"/>
              <a:t>                   G       </a:t>
            </a:r>
            <a:r>
              <a:rPr lang="en-US" sz="3600" b="1" dirty="0" err="1"/>
              <a:t>Bm</a:t>
            </a:r>
            <a:r>
              <a:rPr lang="en-US" sz="3600" b="1" dirty="0"/>
              <a:t>             G A </a:t>
            </a:r>
            <a:r>
              <a:rPr lang="en-US" sz="3600" b="1" dirty="0" err="1"/>
              <a:t>Bm</a:t>
            </a:r>
            <a:br>
              <a:rPr lang="en-US" sz="3600" dirty="0"/>
            </a:br>
            <a:r>
              <a:rPr lang="en-US" sz="3600" dirty="0"/>
              <a:t>Sing like never before, O my soul</a:t>
            </a:r>
          </a:p>
          <a:p>
            <a:pPr marL="0" indent="0">
              <a:buNone/>
            </a:pPr>
            <a:r>
              <a:rPr lang="en-US" sz="3600" b="1" dirty="0"/>
              <a:t>G                   A       D</a:t>
            </a:r>
            <a:br>
              <a:rPr lang="en-US" sz="3600" dirty="0"/>
            </a:br>
            <a:r>
              <a:rPr lang="en-US" sz="3600" dirty="0"/>
              <a:t>I'll worship Your holy name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709153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A58D5-8A8B-47CA-8301-BF39D12DB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533"/>
            <a:ext cx="10018713" cy="5684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err="1"/>
              <a:t>Dsus</a:t>
            </a:r>
            <a:r>
              <a:rPr lang="en-US" b="1" dirty="0"/>
              <a:t>  D                       G                   C</a:t>
            </a:r>
          </a:p>
          <a:p>
            <a:pPr marL="0" indent="0">
              <a:buNone/>
            </a:pPr>
            <a:r>
              <a:rPr lang="en-US" dirty="0"/>
              <a:t>Behold he comes, riding on the clouds,</a:t>
            </a:r>
          </a:p>
          <a:p>
            <a:pPr marL="0" indent="0">
              <a:buNone/>
            </a:pPr>
            <a:r>
              <a:rPr lang="en-US" b="1" dirty="0"/>
              <a:t>                 G                  D</a:t>
            </a:r>
          </a:p>
          <a:p>
            <a:pPr marL="0" indent="0">
              <a:buNone/>
            </a:pPr>
            <a:r>
              <a:rPr lang="en-US" dirty="0"/>
              <a:t>Shining like the sun at the trumpet call.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b="1" dirty="0" err="1"/>
              <a:t>Dsus</a:t>
            </a:r>
            <a:r>
              <a:rPr lang="en-US" b="1" dirty="0"/>
              <a:t> D    G                            C</a:t>
            </a:r>
          </a:p>
          <a:p>
            <a:pPr marL="0" indent="0">
              <a:buNone/>
            </a:pPr>
            <a:r>
              <a:rPr lang="en-US" dirty="0"/>
              <a:t>So lift your voice, it's the year of jubilee,</a:t>
            </a:r>
          </a:p>
          <a:p>
            <a:pPr marL="0" indent="0">
              <a:buNone/>
            </a:pPr>
            <a:r>
              <a:rPr lang="en-US" b="1" dirty="0"/>
              <a:t>                  G        D      G</a:t>
            </a:r>
          </a:p>
          <a:p>
            <a:pPr marL="0" indent="0">
              <a:buNone/>
            </a:pPr>
            <a:r>
              <a:rPr lang="en-US" dirty="0"/>
              <a:t>And out of Zion's hill, salvation comes.</a:t>
            </a:r>
          </a:p>
        </p:txBody>
      </p:sp>
    </p:spTree>
    <p:extLst>
      <p:ext uri="{BB962C8B-B14F-4D97-AF65-F5344CB8AC3E}">
        <p14:creationId xmlns:p14="http://schemas.microsoft.com/office/powerpoint/2010/main" val="309615568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9F792-8B8D-40EB-8A24-974B551BF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76250"/>
            <a:ext cx="10018713" cy="53149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/>
              <a:t>Cadd9                    G          Cadd9                  G</a:t>
            </a:r>
            <a:br>
              <a:rPr lang="en-US" sz="3200" dirty="0"/>
            </a:br>
            <a:r>
              <a:rPr lang="en-US" sz="3200" dirty="0"/>
              <a:t>I searched the world, But it couldn't fill me</a:t>
            </a:r>
            <a:br>
              <a:rPr lang="en-US" sz="3200" dirty="0"/>
            </a:br>
            <a:r>
              <a:rPr lang="en-US" sz="3200" dirty="0"/>
              <a:t>                              </a:t>
            </a:r>
            <a:r>
              <a:rPr lang="en-US" sz="3200" b="1" dirty="0" err="1"/>
              <a:t>Em</a:t>
            </a:r>
            <a:r>
              <a:rPr lang="en-US" sz="3200" b="1" dirty="0"/>
              <a:t>                                             G</a:t>
            </a:r>
            <a:br>
              <a:rPr lang="en-US" sz="3200" dirty="0"/>
            </a:br>
            <a:r>
              <a:rPr lang="en-US" sz="3200" dirty="0"/>
              <a:t>Man's empty praise and treasures that fade</a:t>
            </a:r>
            <a:br>
              <a:rPr lang="en-US" sz="3200" dirty="0"/>
            </a:br>
            <a:r>
              <a:rPr lang="en-US" sz="3200" b="1" dirty="0"/>
              <a:t>                        D</a:t>
            </a:r>
            <a:br>
              <a:rPr lang="en-US" sz="3200" dirty="0"/>
            </a:br>
            <a:r>
              <a:rPr lang="en-US" sz="3200" dirty="0"/>
              <a:t>Are never enough</a:t>
            </a:r>
            <a:br>
              <a:rPr lang="en-US" sz="3200" dirty="0"/>
            </a:br>
            <a:r>
              <a:rPr lang="en-US" sz="3200" dirty="0"/>
              <a:t>                                    </a:t>
            </a:r>
            <a:r>
              <a:rPr lang="en-US" sz="3200" b="1" dirty="0"/>
              <a:t>G                  Cadd9               G</a:t>
            </a:r>
            <a:br>
              <a:rPr lang="en-US" sz="3200" dirty="0"/>
            </a:br>
            <a:r>
              <a:rPr lang="en-US" sz="3200" dirty="0"/>
              <a:t>Then You came along, and put me back together</a:t>
            </a:r>
            <a:br>
              <a:rPr lang="en-US" sz="3200" dirty="0"/>
            </a:br>
            <a:r>
              <a:rPr lang="en-US" sz="3200" dirty="0"/>
              <a:t>                      </a:t>
            </a:r>
            <a:r>
              <a:rPr lang="en-US" sz="3200" b="1" dirty="0"/>
              <a:t>  </a:t>
            </a:r>
            <a:r>
              <a:rPr lang="en-US" sz="3200" b="1" dirty="0" err="1"/>
              <a:t>Em</a:t>
            </a:r>
            <a:r>
              <a:rPr lang="en-US" sz="3200" b="1" dirty="0"/>
              <a:t>                       D</a:t>
            </a:r>
            <a:br>
              <a:rPr lang="en-US" sz="3200" dirty="0"/>
            </a:br>
            <a:r>
              <a:rPr lang="en-US" sz="3200" dirty="0"/>
              <a:t>And every desire is now satisfied</a:t>
            </a:r>
            <a:br>
              <a:rPr lang="en-US" sz="3200" dirty="0"/>
            </a:br>
            <a:r>
              <a:rPr lang="en-US" sz="3200" b="1" dirty="0"/>
              <a:t>                            Cadd9</a:t>
            </a:r>
            <a:br>
              <a:rPr lang="en-US" sz="3200" dirty="0"/>
            </a:br>
            <a:r>
              <a:rPr lang="en-US" sz="3200" dirty="0"/>
              <a:t>Here in Your love</a:t>
            </a:r>
          </a:p>
          <a:p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DA76AD-1B83-425A-9066-46A2B322917D}"/>
              </a:ext>
            </a:extLst>
          </p:cNvPr>
          <p:cNvSpPr txBox="1"/>
          <p:nvPr/>
        </p:nvSpPr>
        <p:spPr>
          <a:xfrm>
            <a:off x="9791700" y="304800"/>
            <a:ext cx="4229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Graves into Gardens</a:t>
            </a:r>
            <a:br>
              <a:rPr lang="en-US" dirty="0"/>
            </a:br>
            <a:r>
              <a:rPr lang="en-US" dirty="0"/>
              <a:t>Capo 5</a:t>
            </a:r>
          </a:p>
        </p:txBody>
      </p:sp>
    </p:spTree>
    <p:extLst>
      <p:ext uri="{BB962C8B-B14F-4D97-AF65-F5344CB8AC3E}">
        <p14:creationId xmlns:p14="http://schemas.microsoft.com/office/powerpoint/2010/main" val="70971053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9F792-8B8D-40EB-8A24-974B551BF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76250"/>
            <a:ext cx="10018713" cy="53149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/>
              <a:t>                           </a:t>
            </a:r>
            <a:r>
              <a:rPr lang="en-US" sz="4400" b="1" dirty="0"/>
              <a:t>G</a:t>
            </a:r>
            <a:br>
              <a:rPr lang="en-US" sz="4400" dirty="0"/>
            </a:br>
            <a:r>
              <a:rPr lang="en-US" sz="4400" dirty="0"/>
              <a:t>Oh, there's nothing better than You</a:t>
            </a:r>
            <a:br>
              <a:rPr lang="en-US" sz="4400" dirty="0"/>
            </a:br>
            <a:r>
              <a:rPr lang="en-US" sz="4400" dirty="0"/>
              <a:t>                    </a:t>
            </a:r>
            <a:r>
              <a:rPr lang="en-US" sz="4400" b="1" dirty="0" err="1"/>
              <a:t>Em</a:t>
            </a:r>
            <a:br>
              <a:rPr lang="en-US" sz="4400" dirty="0"/>
            </a:br>
            <a:r>
              <a:rPr lang="en-US" sz="4400" dirty="0"/>
              <a:t>There's nothing better than You</a:t>
            </a:r>
            <a:br>
              <a:rPr lang="en-US" sz="4400" dirty="0"/>
            </a:br>
            <a:r>
              <a:rPr lang="en-US" sz="4400" dirty="0"/>
              <a:t>                            </a:t>
            </a:r>
            <a:r>
              <a:rPr lang="en-US" sz="4400" b="1" dirty="0"/>
              <a:t>C</a:t>
            </a:r>
            <a:br>
              <a:rPr lang="en-US" sz="4400" dirty="0"/>
            </a:br>
            <a:r>
              <a:rPr lang="en-US" sz="4400" dirty="0"/>
              <a:t>Lord, there's nothing</a:t>
            </a:r>
            <a:br>
              <a:rPr lang="en-US" sz="4400" dirty="0"/>
            </a:br>
            <a:r>
              <a:rPr lang="en-US" sz="4400" dirty="0"/>
              <a:t>                                              </a:t>
            </a:r>
            <a:r>
              <a:rPr lang="en-US" sz="4400" b="1" dirty="0"/>
              <a:t>G</a:t>
            </a:r>
            <a:br>
              <a:rPr lang="en-US" sz="4400" dirty="0"/>
            </a:br>
            <a:r>
              <a:rPr lang="en-US" sz="4400" dirty="0"/>
              <a:t>Nothing is better than You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0396950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9F792-8B8D-40EB-8A24-974B551BF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33424"/>
            <a:ext cx="10018713" cy="50577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dirty="0"/>
              <a:t>Cadd9       G               Cadd9             G</a:t>
            </a:r>
            <a:br>
              <a:rPr lang="en-US" sz="3200" b="1" dirty="0"/>
            </a:br>
            <a:r>
              <a:rPr lang="en-US" sz="3200" dirty="0"/>
              <a:t>I'm not afraid to show You my weakness</a:t>
            </a:r>
            <a:br>
              <a:rPr lang="en-US" sz="3200" dirty="0"/>
            </a:br>
            <a:r>
              <a:rPr lang="en-US" sz="3200" dirty="0"/>
              <a:t>                             </a:t>
            </a:r>
            <a:r>
              <a:rPr lang="en-US" sz="3200" b="1" dirty="0"/>
              <a:t>      </a:t>
            </a:r>
            <a:r>
              <a:rPr lang="en-US" sz="3200" b="1" dirty="0" err="1"/>
              <a:t>Em</a:t>
            </a:r>
            <a:r>
              <a:rPr lang="en-US" sz="3200" b="1" dirty="0"/>
              <a:t>                                                   G</a:t>
            </a:r>
            <a:br>
              <a:rPr lang="en-US" sz="3200" dirty="0"/>
            </a:br>
            <a:r>
              <a:rPr lang="en-US" sz="3200" dirty="0"/>
              <a:t>My failures and flaws, Lord, You've seen '</a:t>
            </a:r>
            <a:r>
              <a:rPr lang="en-US" sz="3200" dirty="0" err="1"/>
              <a:t>em</a:t>
            </a:r>
            <a:r>
              <a:rPr lang="en-US" sz="3200" dirty="0"/>
              <a:t> all</a:t>
            </a:r>
            <a:br>
              <a:rPr lang="en-US" sz="3200" dirty="0"/>
            </a:br>
            <a:r>
              <a:rPr lang="en-US" sz="3200" dirty="0"/>
              <a:t>                                              </a:t>
            </a:r>
            <a:r>
              <a:rPr lang="en-US" sz="3200" b="1" dirty="0"/>
              <a:t>D</a:t>
            </a:r>
            <a:br>
              <a:rPr lang="en-US" sz="3200" dirty="0"/>
            </a:br>
            <a:r>
              <a:rPr lang="en-US" sz="3200" dirty="0"/>
              <a:t>And You still call me friend</a:t>
            </a:r>
          </a:p>
          <a:p>
            <a:pPr marL="0" indent="0">
              <a:buNone/>
            </a:pPr>
            <a:r>
              <a:rPr lang="en-US" sz="3200" dirty="0"/>
              <a:t>                                                       </a:t>
            </a:r>
            <a:r>
              <a:rPr lang="en-US" sz="3200" b="1" dirty="0"/>
              <a:t>G                     Cadd9          G</a:t>
            </a:r>
            <a:br>
              <a:rPr lang="en-US" sz="3200" dirty="0"/>
            </a:br>
            <a:r>
              <a:rPr lang="en-US" sz="3200" dirty="0" err="1"/>
              <a:t>'Cause</a:t>
            </a:r>
            <a:r>
              <a:rPr lang="en-US" sz="3200" dirty="0"/>
              <a:t> the God of the mountain is the God of the valley</a:t>
            </a:r>
            <a:br>
              <a:rPr lang="en-US" sz="3200" dirty="0"/>
            </a:br>
            <a:r>
              <a:rPr lang="en-US" sz="3200" dirty="0"/>
              <a:t>                        </a:t>
            </a:r>
            <a:r>
              <a:rPr lang="en-US" sz="3200" b="1" dirty="0"/>
              <a:t>        </a:t>
            </a:r>
            <a:r>
              <a:rPr lang="en-US" sz="3200" b="1" dirty="0" err="1"/>
              <a:t>Em</a:t>
            </a:r>
            <a:r>
              <a:rPr lang="en-US" sz="3200" b="1" dirty="0"/>
              <a:t>                                     D</a:t>
            </a:r>
            <a:br>
              <a:rPr lang="en-US" sz="3200" dirty="0"/>
            </a:br>
            <a:r>
              <a:rPr lang="en-US" sz="3200" dirty="0"/>
              <a:t>There's not a place your mercy and grace</a:t>
            </a:r>
            <a:br>
              <a:rPr lang="en-US" sz="3200" dirty="0"/>
            </a:br>
            <a:r>
              <a:rPr lang="en-US" sz="3200" dirty="0"/>
              <a:t>                                  </a:t>
            </a:r>
            <a:r>
              <a:rPr lang="en-US" sz="3200" b="1" dirty="0"/>
              <a:t>D</a:t>
            </a:r>
            <a:br>
              <a:rPr lang="en-US" sz="3200" dirty="0"/>
            </a:br>
            <a:r>
              <a:rPr lang="en-US" sz="3200" dirty="0"/>
              <a:t>Won't find me again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442381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9F792-8B8D-40EB-8A24-974B551BF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76250"/>
            <a:ext cx="10018713" cy="53149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/>
              <a:t>                           </a:t>
            </a:r>
            <a:r>
              <a:rPr lang="en-US" sz="4400" b="1" dirty="0"/>
              <a:t>G</a:t>
            </a:r>
            <a:br>
              <a:rPr lang="en-US" sz="4400" dirty="0"/>
            </a:br>
            <a:r>
              <a:rPr lang="en-US" sz="4400" dirty="0"/>
              <a:t>Oh, there's nothing better than You</a:t>
            </a:r>
            <a:br>
              <a:rPr lang="en-US" sz="4400" dirty="0"/>
            </a:br>
            <a:r>
              <a:rPr lang="en-US" sz="4400" dirty="0"/>
              <a:t>                    </a:t>
            </a:r>
            <a:r>
              <a:rPr lang="en-US" sz="4400" b="1" dirty="0" err="1"/>
              <a:t>Em</a:t>
            </a:r>
            <a:br>
              <a:rPr lang="en-US" sz="4400" dirty="0"/>
            </a:br>
            <a:r>
              <a:rPr lang="en-US" sz="4400" dirty="0"/>
              <a:t>There's nothing better than You</a:t>
            </a:r>
            <a:br>
              <a:rPr lang="en-US" sz="4400" dirty="0"/>
            </a:br>
            <a:r>
              <a:rPr lang="en-US" sz="4400" dirty="0"/>
              <a:t>                            </a:t>
            </a:r>
            <a:r>
              <a:rPr lang="en-US" sz="4400" b="1" dirty="0"/>
              <a:t>C</a:t>
            </a:r>
            <a:br>
              <a:rPr lang="en-US" sz="4400" dirty="0"/>
            </a:br>
            <a:r>
              <a:rPr lang="en-US" sz="4400" dirty="0"/>
              <a:t>Lord, there's nothing</a:t>
            </a:r>
            <a:br>
              <a:rPr lang="en-US" sz="4400" dirty="0"/>
            </a:br>
            <a:r>
              <a:rPr lang="en-US" sz="4400" dirty="0"/>
              <a:t>                                              </a:t>
            </a:r>
            <a:r>
              <a:rPr lang="en-US" sz="4400" b="1" dirty="0"/>
              <a:t>G</a:t>
            </a:r>
            <a:br>
              <a:rPr lang="en-US" sz="4400" dirty="0"/>
            </a:br>
            <a:r>
              <a:rPr lang="en-US" sz="4400" dirty="0"/>
              <a:t>Nothing is better than You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457905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9F792-8B8D-40EB-8A24-974B551BF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76250"/>
            <a:ext cx="10018713" cy="53149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>
                <a:effectLst/>
              </a:rPr>
              <a:t>G                                                C-C-C-G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You turn mourning to dancing</a:t>
            </a:r>
            <a:br>
              <a:rPr lang="en-US" sz="3600" dirty="0">
                <a:effectLst/>
              </a:rPr>
            </a:br>
            <a:r>
              <a:rPr lang="en-US" sz="3600" b="1" dirty="0">
                <a:effectLst/>
              </a:rPr>
              <a:t>G                                                C-C-C-G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You give beauty for ashes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 </a:t>
            </a:r>
            <a:r>
              <a:rPr lang="en-US" sz="3600" b="1" dirty="0">
                <a:effectLst/>
              </a:rPr>
              <a:t>G   </a:t>
            </a:r>
            <a:r>
              <a:rPr lang="en-US" sz="3600" dirty="0">
                <a:effectLst/>
              </a:rPr>
              <a:t>                                           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You turn shame into glory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                     </a:t>
            </a:r>
            <a:r>
              <a:rPr lang="en-US" sz="3600" b="1" dirty="0" err="1">
                <a:effectLst/>
              </a:rPr>
              <a:t>Em</a:t>
            </a:r>
            <a:r>
              <a:rPr lang="en-US" sz="3600" b="1" dirty="0">
                <a:effectLst/>
              </a:rPr>
              <a:t>    </a:t>
            </a:r>
            <a:r>
              <a:rPr lang="en-US" sz="3600" b="1" dirty="0" err="1">
                <a:effectLst/>
              </a:rPr>
              <a:t>Cadd</a:t>
            </a:r>
            <a:r>
              <a:rPr lang="en-US" sz="3600" b="1" dirty="0">
                <a:effectLst/>
              </a:rPr>
              <a:t>          G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You're the only one who can</a:t>
            </a:r>
          </a:p>
          <a:p>
            <a:pPr marL="0" indent="0">
              <a:buNone/>
            </a:pPr>
            <a:r>
              <a:rPr lang="en-US" sz="3600" dirty="0">
                <a:effectLst/>
              </a:rPr>
              <a:t>You turn graves into garden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You turn bones into armies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You turn seas into highways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You're the only one who can</a:t>
            </a:r>
          </a:p>
        </p:txBody>
      </p:sp>
    </p:spTree>
    <p:extLst>
      <p:ext uri="{BB962C8B-B14F-4D97-AF65-F5344CB8AC3E}">
        <p14:creationId xmlns:p14="http://schemas.microsoft.com/office/powerpoint/2010/main" val="392028521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9F792-8B8D-40EB-8A24-974B551BF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76250"/>
            <a:ext cx="10018713" cy="53149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/>
              <a:t>                           </a:t>
            </a:r>
            <a:r>
              <a:rPr lang="en-US" sz="4400" b="1" dirty="0"/>
              <a:t>G</a:t>
            </a:r>
            <a:br>
              <a:rPr lang="en-US" sz="4400" dirty="0"/>
            </a:br>
            <a:r>
              <a:rPr lang="en-US" sz="4400" dirty="0"/>
              <a:t>Oh, there's nothing better than You</a:t>
            </a:r>
            <a:br>
              <a:rPr lang="en-US" sz="4400" dirty="0"/>
            </a:br>
            <a:r>
              <a:rPr lang="en-US" sz="4400" dirty="0"/>
              <a:t>                    </a:t>
            </a:r>
            <a:r>
              <a:rPr lang="en-US" sz="4400" b="1" dirty="0" err="1"/>
              <a:t>Em</a:t>
            </a:r>
            <a:br>
              <a:rPr lang="en-US" sz="4400" dirty="0"/>
            </a:br>
            <a:r>
              <a:rPr lang="en-US" sz="4400" dirty="0"/>
              <a:t>There's nothing better than You</a:t>
            </a:r>
            <a:br>
              <a:rPr lang="en-US" sz="4400" dirty="0"/>
            </a:br>
            <a:r>
              <a:rPr lang="en-US" sz="4400" dirty="0"/>
              <a:t>                            </a:t>
            </a:r>
            <a:r>
              <a:rPr lang="en-US" sz="4400" b="1" dirty="0"/>
              <a:t>C</a:t>
            </a:r>
            <a:br>
              <a:rPr lang="en-US" sz="4400" dirty="0"/>
            </a:br>
            <a:r>
              <a:rPr lang="en-US" sz="4400" dirty="0"/>
              <a:t>Lord, there's nothing</a:t>
            </a:r>
            <a:br>
              <a:rPr lang="en-US" sz="4400" dirty="0"/>
            </a:br>
            <a:r>
              <a:rPr lang="en-US" sz="4400" dirty="0"/>
              <a:t>                                              </a:t>
            </a:r>
            <a:r>
              <a:rPr lang="en-US" sz="4400" b="1" dirty="0"/>
              <a:t>G</a:t>
            </a:r>
            <a:br>
              <a:rPr lang="en-US" sz="4400" dirty="0"/>
            </a:br>
            <a:r>
              <a:rPr lang="en-US" sz="4400" dirty="0"/>
              <a:t>Nothing is better than You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7608377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9D9EF-7FBD-4B67-AFE9-8D2382D1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76225"/>
            <a:ext cx="10887075" cy="5514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                    </a:t>
            </a:r>
            <a:r>
              <a:rPr lang="en-US" sz="3200" b="1" dirty="0"/>
              <a:t> G</a:t>
            </a:r>
            <a:br>
              <a:rPr lang="en-US" sz="3200" dirty="0"/>
            </a:br>
            <a:r>
              <a:rPr lang="en-US" sz="3200" dirty="0"/>
              <a:t>Oh, I've heard a thousand stories of what they think You're like</a:t>
            </a:r>
            <a:br>
              <a:rPr lang="en-US" sz="3200" dirty="0"/>
            </a:br>
            <a:r>
              <a:rPr lang="en-US" sz="3200" dirty="0"/>
              <a:t>                        </a:t>
            </a:r>
            <a:r>
              <a:rPr lang="en-US" sz="3200" b="1" dirty="0"/>
              <a:t>G</a:t>
            </a:r>
            <a:br>
              <a:rPr lang="en-US" sz="3200" dirty="0"/>
            </a:br>
            <a:r>
              <a:rPr lang="en-US" sz="3200" dirty="0"/>
              <a:t>But I've heard the tender whisper of love in the dead of night</a:t>
            </a:r>
            <a:br>
              <a:rPr lang="en-US" sz="3200" dirty="0"/>
            </a:br>
            <a:r>
              <a:rPr lang="en-US" sz="3200" dirty="0"/>
              <a:t>                </a:t>
            </a:r>
            <a:r>
              <a:rPr lang="en-US" sz="3200" b="1" dirty="0"/>
              <a:t>   C               G                                                     Am7             D</a:t>
            </a:r>
            <a:br>
              <a:rPr lang="en-US" sz="3200" dirty="0"/>
            </a:br>
            <a:r>
              <a:rPr lang="en-US" sz="3200" dirty="0"/>
              <a:t>And You tell me that You're pleased and that I'm never alone</a:t>
            </a:r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2A883D-0731-42B3-96FA-5DF29815F87A}"/>
              </a:ext>
            </a:extLst>
          </p:cNvPr>
          <p:cNvSpPr txBox="1"/>
          <p:nvPr/>
        </p:nvSpPr>
        <p:spPr>
          <a:xfrm>
            <a:off x="8083296" y="274320"/>
            <a:ext cx="4108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Good </a:t>
            </a:r>
            <a:r>
              <a:rPr lang="en-US" sz="3200" dirty="0" err="1"/>
              <a:t>Good</a:t>
            </a:r>
            <a:r>
              <a:rPr lang="en-US" sz="3200" dirty="0"/>
              <a:t> Father (capo 4)</a:t>
            </a:r>
          </a:p>
        </p:txBody>
      </p:sp>
    </p:spTree>
    <p:extLst>
      <p:ext uri="{BB962C8B-B14F-4D97-AF65-F5344CB8AC3E}">
        <p14:creationId xmlns:p14="http://schemas.microsoft.com/office/powerpoint/2010/main" val="399809711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9D9EF-7FBD-4B67-AFE9-8D2382D1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76225"/>
            <a:ext cx="10972800" cy="5514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                                         </a:t>
            </a:r>
            <a:r>
              <a:rPr lang="en-US" sz="4000" b="1" dirty="0"/>
              <a:t> Cadd9 </a:t>
            </a:r>
            <a:br>
              <a:rPr lang="en-US" sz="4000" dirty="0"/>
            </a:br>
            <a:r>
              <a:rPr lang="en-US" sz="4000" dirty="0"/>
              <a:t>You're a good, good Father</a:t>
            </a:r>
            <a:br>
              <a:rPr lang="en-US" sz="4000" dirty="0"/>
            </a:br>
            <a:r>
              <a:rPr lang="en-US" sz="4000" b="1" dirty="0"/>
              <a:t>                           G                              Am7                           D</a:t>
            </a:r>
            <a:br>
              <a:rPr lang="en-US" sz="4000" dirty="0"/>
            </a:br>
            <a:r>
              <a:rPr lang="en-US" sz="4000" dirty="0"/>
              <a:t>It's who You are, it's who You are, it's who You are</a:t>
            </a:r>
            <a:br>
              <a:rPr lang="en-US" sz="4000" dirty="0"/>
            </a:br>
            <a:r>
              <a:rPr lang="en-US" sz="4000" b="1" dirty="0"/>
              <a:t>                                    Cadd9</a:t>
            </a:r>
            <a:br>
              <a:rPr lang="en-US" sz="4000" dirty="0"/>
            </a:br>
            <a:r>
              <a:rPr lang="en-US" sz="4000" dirty="0"/>
              <a:t>And I'm loved by You</a:t>
            </a:r>
            <a:br>
              <a:rPr lang="en-US" sz="4000" dirty="0"/>
            </a:br>
            <a:r>
              <a:rPr lang="en-US" sz="4000" dirty="0"/>
              <a:t>                    </a:t>
            </a:r>
            <a:r>
              <a:rPr lang="en-US" sz="4000" b="1" dirty="0"/>
              <a:t>  G                        Am7                  D</a:t>
            </a:r>
            <a:br>
              <a:rPr lang="en-US" sz="4000" b="1" dirty="0"/>
            </a:br>
            <a:r>
              <a:rPr lang="en-US" sz="4000" dirty="0"/>
              <a:t>It's who I am, it's who I am, it's who I am</a:t>
            </a:r>
          </a:p>
        </p:txBody>
      </p:sp>
    </p:spTree>
    <p:extLst>
      <p:ext uri="{BB962C8B-B14F-4D97-AF65-F5344CB8AC3E}">
        <p14:creationId xmlns:p14="http://schemas.microsoft.com/office/powerpoint/2010/main" val="174203966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9D9EF-7FBD-4B67-AFE9-8D2382D1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76225"/>
            <a:ext cx="10283823" cy="5514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                  G</a:t>
            </a:r>
            <a:br>
              <a:rPr lang="en-US" sz="3200" b="1" dirty="0"/>
            </a:br>
            <a:r>
              <a:rPr lang="en-US" sz="3200" dirty="0"/>
              <a:t>Oh and I've seen many searching for answers far and wide</a:t>
            </a:r>
            <a:br>
              <a:rPr lang="en-US" sz="3200" dirty="0"/>
            </a:br>
            <a:r>
              <a:rPr lang="en-US" sz="3200" dirty="0"/>
              <a:t>                  </a:t>
            </a:r>
            <a:r>
              <a:rPr lang="en-US" sz="3200" b="1" dirty="0"/>
              <a:t>G</a:t>
            </a:r>
            <a:br>
              <a:rPr lang="en-US" sz="3200" dirty="0"/>
            </a:br>
            <a:r>
              <a:rPr lang="en-US" sz="3200" dirty="0"/>
              <a:t>But I know we're all searching for answers only You provide</a:t>
            </a:r>
            <a:br>
              <a:rPr lang="en-US" sz="3200" dirty="0"/>
            </a:br>
            <a:r>
              <a:rPr lang="en-US" sz="3200" dirty="0"/>
              <a:t>           </a:t>
            </a:r>
            <a:r>
              <a:rPr lang="en-US" sz="3200" b="1" dirty="0"/>
              <a:t> C               G                                                           Am7             D</a:t>
            </a:r>
            <a:br>
              <a:rPr lang="en-US" sz="3200" dirty="0"/>
            </a:br>
            <a:r>
              <a:rPr lang="en-US" sz="3200" dirty="0" err="1"/>
              <a:t>'Cause</a:t>
            </a:r>
            <a:r>
              <a:rPr lang="en-US" sz="3200" dirty="0"/>
              <a:t> You know just what we need before we say a word</a:t>
            </a:r>
          </a:p>
        </p:txBody>
      </p:sp>
    </p:spTree>
    <p:extLst>
      <p:ext uri="{BB962C8B-B14F-4D97-AF65-F5344CB8AC3E}">
        <p14:creationId xmlns:p14="http://schemas.microsoft.com/office/powerpoint/2010/main" val="3266685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0DD1B-9526-401E-83BC-33A4A56DF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G       D                     A           </a:t>
            </a:r>
            <a:r>
              <a:rPr lang="en-US" sz="3600" b="1" dirty="0" err="1"/>
              <a:t>Bm</a:t>
            </a:r>
            <a:r>
              <a:rPr lang="en-US" sz="3600" b="1" dirty="0"/>
              <a:t>     </a:t>
            </a:r>
            <a:br>
              <a:rPr lang="en-US" sz="3600" dirty="0"/>
            </a:br>
            <a:r>
              <a:rPr lang="en-US" sz="3600" dirty="0"/>
              <a:t>And on that day when my strength is failing</a:t>
            </a:r>
          </a:p>
          <a:p>
            <a:pPr marL="0" indent="0">
              <a:buNone/>
            </a:pPr>
            <a:r>
              <a:rPr lang="en-US" sz="3600" b="1" dirty="0"/>
              <a:t>             G         D                     A        </a:t>
            </a:r>
            <a:r>
              <a:rPr lang="en-US" sz="3600" b="1" dirty="0" err="1"/>
              <a:t>Bm</a:t>
            </a:r>
            <a:r>
              <a:rPr lang="en-US" sz="3600" b="1" dirty="0"/>
              <a:t>  </a:t>
            </a:r>
            <a:br>
              <a:rPr lang="en-US" sz="3600" dirty="0"/>
            </a:br>
            <a:r>
              <a:rPr lang="en-US" sz="3600" dirty="0"/>
              <a:t>The end draws near and my time has come</a:t>
            </a:r>
          </a:p>
          <a:p>
            <a:pPr marL="0" indent="0">
              <a:buNone/>
            </a:pPr>
            <a:r>
              <a:rPr lang="en-US" sz="3600" b="1" dirty="0"/>
              <a:t>             G            D                   A             </a:t>
            </a:r>
            <a:r>
              <a:rPr lang="en-US" sz="3600" b="1" dirty="0" err="1"/>
              <a:t>Bm</a:t>
            </a:r>
            <a:r>
              <a:rPr lang="en-US" sz="3600" b="1" dirty="0"/>
              <a:t>    </a:t>
            </a:r>
            <a:br>
              <a:rPr lang="en-US" sz="3600" dirty="0"/>
            </a:br>
            <a:r>
              <a:rPr lang="en-US" sz="3600" dirty="0"/>
              <a:t>Still my soul will sing Your praise unending</a:t>
            </a:r>
          </a:p>
          <a:p>
            <a:pPr marL="0" indent="0">
              <a:buNone/>
            </a:pPr>
            <a:r>
              <a:rPr lang="en-US" sz="3600" b="1" dirty="0"/>
              <a:t>          G2              D                          A      D    </a:t>
            </a:r>
            <a:br>
              <a:rPr lang="en-US" sz="3600" dirty="0"/>
            </a:br>
            <a:r>
              <a:rPr lang="en-US" sz="3600" dirty="0"/>
              <a:t>Ten thousand years and then fore  -  </a:t>
            </a:r>
            <a:r>
              <a:rPr lang="en-US" sz="3600" dirty="0" err="1"/>
              <a:t>vermore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9480057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9D9EF-7FBD-4B67-AFE9-8D2382D1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76225"/>
            <a:ext cx="10972800" cy="5514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                                         </a:t>
            </a:r>
            <a:r>
              <a:rPr lang="en-US" sz="4000" b="1" dirty="0"/>
              <a:t> Cadd9 </a:t>
            </a:r>
            <a:br>
              <a:rPr lang="en-US" sz="4000" dirty="0"/>
            </a:br>
            <a:r>
              <a:rPr lang="en-US" sz="4000" dirty="0"/>
              <a:t>You're a good, good Father</a:t>
            </a:r>
            <a:br>
              <a:rPr lang="en-US" sz="4000" dirty="0"/>
            </a:br>
            <a:r>
              <a:rPr lang="en-US" sz="4000" b="1" dirty="0"/>
              <a:t>                           G                              Am7                           D</a:t>
            </a:r>
            <a:br>
              <a:rPr lang="en-US" sz="4000" dirty="0"/>
            </a:br>
            <a:r>
              <a:rPr lang="en-US" sz="4000" dirty="0"/>
              <a:t>It's who You are, it's who You are, it's who You are</a:t>
            </a:r>
            <a:br>
              <a:rPr lang="en-US" sz="4000" dirty="0"/>
            </a:br>
            <a:r>
              <a:rPr lang="en-US" sz="4000" b="1" dirty="0"/>
              <a:t>                                    Cadd9</a:t>
            </a:r>
            <a:br>
              <a:rPr lang="en-US" sz="4000" dirty="0"/>
            </a:br>
            <a:r>
              <a:rPr lang="en-US" sz="4000" dirty="0"/>
              <a:t>And I'm loved by You</a:t>
            </a:r>
            <a:br>
              <a:rPr lang="en-US" sz="4000" dirty="0"/>
            </a:br>
            <a:r>
              <a:rPr lang="en-US" sz="4000" dirty="0"/>
              <a:t>                    </a:t>
            </a:r>
            <a:r>
              <a:rPr lang="en-US" sz="4000" b="1" dirty="0"/>
              <a:t>  G                        Am7                  D</a:t>
            </a:r>
            <a:br>
              <a:rPr lang="en-US" sz="4000" b="1" dirty="0"/>
            </a:br>
            <a:r>
              <a:rPr lang="en-US" sz="4000" dirty="0"/>
              <a:t>It's who I am, it's who I am, it's who I am</a:t>
            </a:r>
          </a:p>
        </p:txBody>
      </p:sp>
    </p:spTree>
    <p:extLst>
      <p:ext uri="{BB962C8B-B14F-4D97-AF65-F5344CB8AC3E}">
        <p14:creationId xmlns:p14="http://schemas.microsoft.com/office/powerpoint/2010/main" val="348833478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9D9EF-7FBD-4B67-AFE9-8D2382D1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76225"/>
            <a:ext cx="10283823" cy="5514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                              </a:t>
            </a:r>
            <a:r>
              <a:rPr lang="en-US" sz="4400" b="1" dirty="0"/>
              <a:t>      Cadd9                             Em7</a:t>
            </a:r>
            <a:br>
              <a:rPr lang="en-US" sz="4400" dirty="0"/>
            </a:br>
            <a:r>
              <a:rPr lang="en-US" sz="4400" dirty="0"/>
              <a:t>Because You are perfect in all of Your ways</a:t>
            </a:r>
            <a:br>
              <a:rPr lang="en-US" sz="4400" dirty="0"/>
            </a:br>
            <a:r>
              <a:rPr lang="en-US" sz="4400" dirty="0"/>
              <a:t>    </a:t>
            </a:r>
            <a:r>
              <a:rPr lang="en-US" sz="4400" b="1" dirty="0"/>
              <a:t>              Am7                                  G</a:t>
            </a:r>
            <a:br>
              <a:rPr lang="en-US" sz="4400" dirty="0"/>
            </a:br>
            <a:r>
              <a:rPr lang="en-US" sz="4400" dirty="0"/>
              <a:t>You are perfect in all of Your ways</a:t>
            </a:r>
            <a:br>
              <a:rPr lang="en-US" sz="4400" dirty="0"/>
            </a:br>
            <a:r>
              <a:rPr lang="en-US" sz="4400" b="1" dirty="0"/>
              <a:t>                     Cadd9                          Em7        D</a:t>
            </a:r>
            <a:br>
              <a:rPr lang="en-US" sz="4400" dirty="0"/>
            </a:br>
            <a:r>
              <a:rPr lang="en-US" sz="4400" dirty="0"/>
              <a:t>You are perfect in all of Your ways to us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7341969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9D9EF-7FBD-4B67-AFE9-8D2382D1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76225"/>
            <a:ext cx="10245723" cy="55149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dirty="0"/>
              <a:t>                    </a:t>
            </a:r>
            <a:r>
              <a:rPr lang="en-US" sz="3600" b="1" dirty="0"/>
              <a:t>G </a:t>
            </a:r>
            <a:br>
              <a:rPr lang="en-US" sz="3600" dirty="0"/>
            </a:br>
            <a:r>
              <a:rPr lang="en-US" sz="3600" dirty="0"/>
              <a:t>Oh, it's love so undeniable I</a:t>
            </a:r>
            <a:br>
              <a:rPr lang="en-US" sz="3600" dirty="0"/>
            </a:br>
            <a:r>
              <a:rPr lang="en-US" sz="3600" dirty="0"/>
              <a:t>       </a:t>
            </a:r>
            <a:r>
              <a:rPr lang="en-US" sz="3600" b="1" dirty="0"/>
              <a:t>G</a:t>
            </a:r>
            <a:br>
              <a:rPr lang="en-US" sz="3600" dirty="0"/>
            </a:br>
            <a:r>
              <a:rPr lang="en-US" sz="3600" dirty="0"/>
              <a:t>I can hardly speak</a:t>
            </a:r>
            <a:br>
              <a:rPr lang="en-US" sz="3600" dirty="0"/>
            </a:br>
            <a:r>
              <a:rPr lang="en-US" sz="3600" b="1" dirty="0"/>
              <a:t>G</a:t>
            </a:r>
            <a:br>
              <a:rPr lang="en-US" sz="3600" dirty="0"/>
            </a:br>
            <a:r>
              <a:rPr lang="en-US" sz="3600" dirty="0"/>
              <a:t>Peace so unexplainable I</a:t>
            </a:r>
            <a:br>
              <a:rPr lang="en-US" sz="3600" dirty="0"/>
            </a:br>
            <a:r>
              <a:rPr lang="en-US" sz="3600" b="1" dirty="0"/>
              <a:t>G</a:t>
            </a:r>
            <a:br>
              <a:rPr lang="en-US" sz="3600" dirty="0"/>
            </a:br>
            <a:r>
              <a:rPr lang="en-US" sz="3600" dirty="0"/>
              <a:t>I can hardly think</a:t>
            </a:r>
            <a:br>
              <a:rPr lang="en-US" sz="3600" dirty="0"/>
            </a:br>
            <a:r>
              <a:rPr lang="en-US" sz="3600" b="1" dirty="0"/>
              <a:t>                 Cadd9   G</a:t>
            </a:r>
            <a:br>
              <a:rPr lang="en-US" sz="3600" dirty="0"/>
            </a:br>
            <a:r>
              <a:rPr lang="en-US" sz="3600" dirty="0"/>
              <a:t>As You call me deeper still</a:t>
            </a:r>
            <a:br>
              <a:rPr lang="en-US" sz="3600" dirty="0"/>
            </a:br>
            <a:r>
              <a:rPr lang="en-US" sz="3600" b="1" dirty="0"/>
              <a:t>                 Am7       G</a:t>
            </a:r>
            <a:br>
              <a:rPr lang="en-US" sz="3600" dirty="0"/>
            </a:br>
            <a:r>
              <a:rPr lang="en-US" sz="3600" dirty="0"/>
              <a:t>As You call me deeper still</a:t>
            </a:r>
            <a:br>
              <a:rPr lang="en-US" sz="3600" dirty="0"/>
            </a:br>
            <a:r>
              <a:rPr lang="en-US" sz="3600" b="1" dirty="0"/>
              <a:t>                 Cadd9                                  Am7            D</a:t>
            </a:r>
            <a:br>
              <a:rPr lang="en-US" sz="3600" dirty="0"/>
            </a:br>
            <a:r>
              <a:rPr lang="en-US" sz="3600" dirty="0"/>
              <a:t>As You call me deeper still into love, love, love</a:t>
            </a:r>
          </a:p>
        </p:txBody>
      </p:sp>
    </p:spTree>
    <p:extLst>
      <p:ext uri="{BB962C8B-B14F-4D97-AF65-F5344CB8AC3E}">
        <p14:creationId xmlns:p14="http://schemas.microsoft.com/office/powerpoint/2010/main" val="365965894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9D9EF-7FBD-4B67-AFE9-8D2382D1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76225"/>
            <a:ext cx="10972800" cy="5514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                                         </a:t>
            </a:r>
            <a:r>
              <a:rPr lang="en-US" sz="4000" b="1" dirty="0"/>
              <a:t> Cadd9 </a:t>
            </a:r>
            <a:br>
              <a:rPr lang="en-US" sz="4000" dirty="0"/>
            </a:br>
            <a:r>
              <a:rPr lang="en-US" sz="4000" dirty="0"/>
              <a:t>You're a good, good Father</a:t>
            </a:r>
            <a:br>
              <a:rPr lang="en-US" sz="4000" dirty="0"/>
            </a:br>
            <a:r>
              <a:rPr lang="en-US" sz="4000" b="1" dirty="0"/>
              <a:t>                           G                              Am7                           D</a:t>
            </a:r>
            <a:br>
              <a:rPr lang="en-US" sz="4000" dirty="0"/>
            </a:br>
            <a:r>
              <a:rPr lang="en-US" sz="4000" dirty="0"/>
              <a:t>It's who You are, it's who You are, it's who You are</a:t>
            </a:r>
            <a:br>
              <a:rPr lang="en-US" sz="4000" dirty="0"/>
            </a:br>
            <a:r>
              <a:rPr lang="en-US" sz="4000" b="1" dirty="0"/>
              <a:t>                                    Cadd9</a:t>
            </a:r>
            <a:br>
              <a:rPr lang="en-US" sz="4000" dirty="0"/>
            </a:br>
            <a:r>
              <a:rPr lang="en-US" sz="4000" dirty="0"/>
              <a:t>And I'm loved by You</a:t>
            </a:r>
            <a:br>
              <a:rPr lang="en-US" sz="4000" dirty="0"/>
            </a:br>
            <a:r>
              <a:rPr lang="en-US" sz="4000" dirty="0"/>
              <a:t>                    </a:t>
            </a:r>
            <a:r>
              <a:rPr lang="en-US" sz="4000" b="1" dirty="0"/>
              <a:t>  G                        Am7                  D</a:t>
            </a:r>
            <a:br>
              <a:rPr lang="en-US" sz="4000" b="1" dirty="0"/>
            </a:br>
            <a:r>
              <a:rPr lang="en-US" sz="4000" dirty="0"/>
              <a:t>It's who I am, it's who I am, it's who I am</a:t>
            </a:r>
          </a:p>
        </p:txBody>
      </p:sp>
    </p:spTree>
    <p:extLst>
      <p:ext uri="{BB962C8B-B14F-4D97-AF65-F5344CB8AC3E}">
        <p14:creationId xmlns:p14="http://schemas.microsoft.com/office/powerpoint/2010/main" val="294071162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B2704-8F16-4B71-8A7E-5E76474FF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3825"/>
            <a:ext cx="10018713" cy="56673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400" b="1" dirty="0"/>
              <a:t>Am                              G/B                    C</a:t>
            </a:r>
          </a:p>
          <a:p>
            <a:pPr marL="0" indent="0">
              <a:buNone/>
            </a:pPr>
            <a:r>
              <a:rPr lang="en-US" sz="4400" dirty="0"/>
              <a:t>You call me out upon the waters</a:t>
            </a:r>
          </a:p>
          <a:p>
            <a:pPr marL="0" indent="0">
              <a:buNone/>
            </a:pPr>
            <a:r>
              <a:rPr lang="en-US" sz="4400" dirty="0"/>
              <a:t>                 </a:t>
            </a:r>
            <a:r>
              <a:rPr lang="en-US" sz="4400" b="1" dirty="0"/>
              <a:t>G                                                         F</a:t>
            </a:r>
          </a:p>
          <a:p>
            <a:pPr marL="0" indent="0">
              <a:buNone/>
            </a:pPr>
            <a:r>
              <a:rPr lang="en-US" sz="4400" dirty="0"/>
              <a:t>The great unknown where feet may fail</a:t>
            </a:r>
          </a:p>
          <a:p>
            <a:pPr marL="0" indent="0">
              <a:buNone/>
            </a:pPr>
            <a:r>
              <a:rPr lang="en-US" sz="4400" b="1" dirty="0"/>
              <a:t>Am                           G/B                   C</a:t>
            </a:r>
          </a:p>
          <a:p>
            <a:pPr marL="0" indent="0">
              <a:buNone/>
            </a:pPr>
            <a:r>
              <a:rPr lang="en-US" sz="4400" dirty="0"/>
              <a:t>And there I find You in the mystery</a:t>
            </a:r>
          </a:p>
          <a:p>
            <a:pPr marL="0" indent="0">
              <a:buNone/>
            </a:pPr>
            <a:r>
              <a:rPr lang="en-US" sz="4400" dirty="0"/>
              <a:t>                </a:t>
            </a:r>
            <a:r>
              <a:rPr lang="en-US" sz="4400" b="1" dirty="0"/>
              <a:t> G</a:t>
            </a:r>
          </a:p>
          <a:p>
            <a:pPr marL="0" indent="0">
              <a:buNone/>
            </a:pPr>
            <a:r>
              <a:rPr lang="en-US" sz="4400" dirty="0"/>
              <a:t>In oceans deep</a:t>
            </a:r>
          </a:p>
          <a:p>
            <a:pPr marL="0" indent="0">
              <a:buNone/>
            </a:pPr>
            <a:r>
              <a:rPr lang="en-US" sz="4400" dirty="0"/>
              <a:t>                    </a:t>
            </a:r>
            <a:r>
              <a:rPr lang="en-US" sz="4400" b="1" dirty="0"/>
              <a:t> F</a:t>
            </a:r>
          </a:p>
          <a:p>
            <a:pPr marL="0" indent="0">
              <a:buNone/>
            </a:pPr>
            <a:r>
              <a:rPr lang="en-US" sz="4400" dirty="0"/>
              <a:t>My faith will stand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2ABC87-1FF7-4D26-A3BE-18699448079F}"/>
              </a:ext>
            </a:extLst>
          </p:cNvPr>
          <p:cNvSpPr txBox="1"/>
          <p:nvPr/>
        </p:nvSpPr>
        <p:spPr>
          <a:xfrm>
            <a:off x="8942832" y="0"/>
            <a:ext cx="3249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Oceans (Capo 2)</a:t>
            </a:r>
          </a:p>
        </p:txBody>
      </p:sp>
    </p:spTree>
    <p:extLst>
      <p:ext uri="{BB962C8B-B14F-4D97-AF65-F5344CB8AC3E}">
        <p14:creationId xmlns:p14="http://schemas.microsoft.com/office/powerpoint/2010/main" val="409210586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B2704-8F16-4B71-8A7E-5E76474FF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3825"/>
            <a:ext cx="10018713" cy="56673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400" b="1" dirty="0"/>
              <a:t>F                         C                      G </a:t>
            </a:r>
          </a:p>
          <a:p>
            <a:pPr marL="0" indent="0">
              <a:buNone/>
            </a:pPr>
            <a:r>
              <a:rPr lang="en-US" sz="4400" dirty="0"/>
              <a:t>  And I will call upon Your name</a:t>
            </a:r>
          </a:p>
          <a:p>
            <a:pPr marL="0" indent="0">
              <a:buNone/>
            </a:pPr>
            <a:r>
              <a:rPr lang="en-US" sz="4400" b="1" dirty="0"/>
              <a:t>F                                 C                                   G                       </a:t>
            </a:r>
          </a:p>
          <a:p>
            <a:pPr marL="0" indent="0">
              <a:buNone/>
            </a:pPr>
            <a:r>
              <a:rPr lang="en-US" sz="4400" dirty="0"/>
              <a:t>  And keep my eyes above the waves</a:t>
            </a:r>
          </a:p>
          <a:p>
            <a:pPr marL="0" indent="0">
              <a:buNone/>
            </a:pPr>
            <a:r>
              <a:rPr lang="en-US" sz="4400" b="1" dirty="0"/>
              <a:t>                         F</a:t>
            </a:r>
          </a:p>
          <a:p>
            <a:pPr marL="0" indent="0">
              <a:buNone/>
            </a:pPr>
            <a:r>
              <a:rPr lang="en-US" sz="4400" dirty="0"/>
              <a:t>  When oceans rise</a:t>
            </a:r>
          </a:p>
          <a:p>
            <a:pPr marL="0" indent="0">
              <a:buNone/>
            </a:pPr>
            <a:r>
              <a:rPr lang="en-US" sz="4400" b="1" dirty="0"/>
              <a:t>                        C                G</a:t>
            </a:r>
          </a:p>
          <a:p>
            <a:pPr marL="0" indent="0">
              <a:buNone/>
            </a:pPr>
            <a:r>
              <a:rPr lang="en-US" sz="4400" dirty="0"/>
              <a:t>  My soul will rest in Your embrace</a:t>
            </a:r>
          </a:p>
          <a:p>
            <a:pPr marL="0" indent="0">
              <a:buNone/>
            </a:pPr>
            <a:r>
              <a:rPr lang="en-US" sz="4400" dirty="0"/>
              <a:t>            </a:t>
            </a:r>
            <a:r>
              <a:rPr lang="en-US" sz="4400" b="1" dirty="0"/>
              <a:t>      F               G             Am</a:t>
            </a:r>
          </a:p>
          <a:p>
            <a:pPr marL="0" indent="0">
              <a:buNone/>
            </a:pPr>
            <a:r>
              <a:rPr lang="en-US" sz="4400" dirty="0"/>
              <a:t>  For I am Yours and You are mine</a:t>
            </a:r>
          </a:p>
        </p:txBody>
      </p:sp>
    </p:spTree>
    <p:extLst>
      <p:ext uri="{BB962C8B-B14F-4D97-AF65-F5344CB8AC3E}">
        <p14:creationId xmlns:p14="http://schemas.microsoft.com/office/powerpoint/2010/main" val="302467952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B2704-8F16-4B71-8A7E-5E76474FF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3825"/>
            <a:ext cx="10018713" cy="56673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400" b="1" dirty="0"/>
              <a:t>Am                                 G/B              C</a:t>
            </a:r>
          </a:p>
          <a:p>
            <a:pPr marL="0" indent="0">
              <a:buNone/>
            </a:pPr>
            <a:r>
              <a:rPr lang="en-US" sz="4400" dirty="0"/>
              <a:t>Your grace abounds in deepest waters</a:t>
            </a:r>
          </a:p>
          <a:p>
            <a:pPr marL="0" indent="0">
              <a:buNone/>
            </a:pPr>
            <a:r>
              <a:rPr lang="en-US" sz="4400" dirty="0"/>
              <a:t>                         </a:t>
            </a:r>
            <a:r>
              <a:rPr lang="en-US" sz="4400" b="1" dirty="0"/>
              <a:t> G</a:t>
            </a:r>
          </a:p>
          <a:p>
            <a:pPr marL="0" indent="0">
              <a:buNone/>
            </a:pPr>
            <a:r>
              <a:rPr lang="en-US" sz="4400" dirty="0"/>
              <a:t>Your sovereign hand</a:t>
            </a:r>
          </a:p>
          <a:p>
            <a:pPr marL="0" indent="0">
              <a:buNone/>
            </a:pPr>
            <a:r>
              <a:rPr lang="en-US" sz="4400" dirty="0"/>
              <a:t>                   </a:t>
            </a:r>
            <a:r>
              <a:rPr lang="en-US" sz="4400" b="1" dirty="0"/>
              <a:t>F</a:t>
            </a:r>
          </a:p>
          <a:p>
            <a:pPr marL="0" indent="0">
              <a:buNone/>
            </a:pPr>
            <a:r>
              <a:rPr lang="en-US" sz="4400" dirty="0"/>
              <a:t>Will be my guide</a:t>
            </a:r>
          </a:p>
          <a:p>
            <a:pPr marL="0" indent="0">
              <a:buNone/>
            </a:pPr>
            <a:r>
              <a:rPr lang="en-US" sz="4400" b="1" dirty="0"/>
              <a:t>Am                                    G/B                 C</a:t>
            </a:r>
          </a:p>
          <a:p>
            <a:pPr marL="0" indent="0">
              <a:buNone/>
            </a:pPr>
            <a:r>
              <a:rPr lang="en-US" sz="4400" dirty="0"/>
              <a:t>Where feet may fail and fear surrounds me</a:t>
            </a:r>
          </a:p>
          <a:p>
            <a:pPr marL="0" indent="0">
              <a:buNone/>
            </a:pPr>
            <a:r>
              <a:rPr lang="en-US" sz="4400" b="1" dirty="0"/>
              <a:t>                     G                                         F</a:t>
            </a:r>
          </a:p>
          <a:p>
            <a:pPr marL="0" indent="0">
              <a:buNone/>
            </a:pPr>
            <a:r>
              <a:rPr lang="en-US" sz="4400" dirty="0"/>
              <a:t>You've never failed and You won't start now</a:t>
            </a:r>
          </a:p>
        </p:txBody>
      </p:sp>
    </p:spTree>
    <p:extLst>
      <p:ext uri="{BB962C8B-B14F-4D97-AF65-F5344CB8AC3E}">
        <p14:creationId xmlns:p14="http://schemas.microsoft.com/office/powerpoint/2010/main" val="55855232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B2704-8F16-4B71-8A7E-5E76474FF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3825"/>
            <a:ext cx="10018713" cy="56673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400" b="1" dirty="0"/>
              <a:t>F                         C                      G </a:t>
            </a:r>
          </a:p>
          <a:p>
            <a:pPr marL="0" indent="0">
              <a:buNone/>
            </a:pPr>
            <a:r>
              <a:rPr lang="en-US" sz="4400" dirty="0"/>
              <a:t>  And I will call upon Your name</a:t>
            </a:r>
          </a:p>
          <a:p>
            <a:pPr marL="0" indent="0">
              <a:buNone/>
            </a:pPr>
            <a:r>
              <a:rPr lang="en-US" sz="4400" b="1" dirty="0"/>
              <a:t>F                                 C                                   G                       </a:t>
            </a:r>
          </a:p>
          <a:p>
            <a:pPr marL="0" indent="0">
              <a:buNone/>
            </a:pPr>
            <a:r>
              <a:rPr lang="en-US" sz="4400" dirty="0"/>
              <a:t>  And keep my eyes above the waves</a:t>
            </a:r>
          </a:p>
          <a:p>
            <a:pPr marL="0" indent="0">
              <a:buNone/>
            </a:pPr>
            <a:r>
              <a:rPr lang="en-US" sz="4400" b="1" dirty="0"/>
              <a:t>                         F</a:t>
            </a:r>
          </a:p>
          <a:p>
            <a:pPr marL="0" indent="0">
              <a:buNone/>
            </a:pPr>
            <a:r>
              <a:rPr lang="en-US" sz="4400" dirty="0"/>
              <a:t>  When oceans rise</a:t>
            </a:r>
          </a:p>
          <a:p>
            <a:pPr marL="0" indent="0">
              <a:buNone/>
            </a:pPr>
            <a:r>
              <a:rPr lang="en-US" sz="4400" b="1" dirty="0"/>
              <a:t>                        C                G</a:t>
            </a:r>
          </a:p>
          <a:p>
            <a:pPr marL="0" indent="0">
              <a:buNone/>
            </a:pPr>
            <a:r>
              <a:rPr lang="en-US" sz="4400" dirty="0"/>
              <a:t>  My soul will rest in Your embrace</a:t>
            </a:r>
          </a:p>
          <a:p>
            <a:pPr marL="0" indent="0">
              <a:buNone/>
            </a:pPr>
            <a:r>
              <a:rPr lang="en-US" sz="4400" dirty="0"/>
              <a:t>            </a:t>
            </a:r>
            <a:r>
              <a:rPr lang="en-US" sz="4400" b="1" dirty="0"/>
              <a:t>      F               G             Am</a:t>
            </a:r>
          </a:p>
          <a:p>
            <a:pPr marL="0" indent="0">
              <a:buNone/>
            </a:pPr>
            <a:r>
              <a:rPr lang="en-US" sz="4400" dirty="0"/>
              <a:t>  For I am Yours and You are mine</a:t>
            </a:r>
          </a:p>
        </p:txBody>
      </p:sp>
    </p:spTree>
    <p:extLst>
      <p:ext uri="{BB962C8B-B14F-4D97-AF65-F5344CB8AC3E}">
        <p14:creationId xmlns:p14="http://schemas.microsoft.com/office/powerpoint/2010/main" val="278952982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B2704-8F16-4B71-8A7E-5E76474FF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3825"/>
            <a:ext cx="10018713" cy="56673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400" b="1" dirty="0"/>
              <a:t>F                         C                      G </a:t>
            </a:r>
          </a:p>
          <a:p>
            <a:pPr marL="0" indent="0">
              <a:buNone/>
            </a:pPr>
            <a:r>
              <a:rPr lang="en-US" sz="4400" dirty="0"/>
              <a:t>  And I will call upon Your name</a:t>
            </a:r>
          </a:p>
          <a:p>
            <a:pPr marL="0" indent="0">
              <a:buNone/>
            </a:pPr>
            <a:r>
              <a:rPr lang="en-US" sz="4400" b="1" dirty="0"/>
              <a:t>F                                 C                                   G                       </a:t>
            </a:r>
          </a:p>
          <a:p>
            <a:pPr marL="0" indent="0">
              <a:buNone/>
            </a:pPr>
            <a:r>
              <a:rPr lang="en-US" sz="4400" dirty="0"/>
              <a:t>  And keep my eyes above the waves</a:t>
            </a:r>
          </a:p>
          <a:p>
            <a:pPr marL="0" indent="0">
              <a:buNone/>
            </a:pPr>
            <a:r>
              <a:rPr lang="en-US" sz="4400" b="1" dirty="0"/>
              <a:t>                         F</a:t>
            </a:r>
          </a:p>
          <a:p>
            <a:pPr marL="0" indent="0">
              <a:buNone/>
            </a:pPr>
            <a:r>
              <a:rPr lang="en-US" sz="4400" dirty="0"/>
              <a:t>  When oceans rise</a:t>
            </a:r>
          </a:p>
          <a:p>
            <a:pPr marL="0" indent="0">
              <a:buNone/>
            </a:pPr>
            <a:r>
              <a:rPr lang="en-US" sz="4400" b="1" dirty="0"/>
              <a:t>                        C                G</a:t>
            </a:r>
          </a:p>
          <a:p>
            <a:pPr marL="0" indent="0">
              <a:buNone/>
            </a:pPr>
            <a:r>
              <a:rPr lang="en-US" sz="4400" dirty="0"/>
              <a:t>  My soul will rest in Your embrace</a:t>
            </a:r>
          </a:p>
          <a:p>
            <a:pPr marL="0" indent="0">
              <a:buNone/>
            </a:pPr>
            <a:r>
              <a:rPr lang="en-US" sz="4400" dirty="0"/>
              <a:t>            </a:t>
            </a:r>
            <a:r>
              <a:rPr lang="en-US" sz="4400" b="1" dirty="0"/>
              <a:t>      F               G             Am</a:t>
            </a:r>
          </a:p>
          <a:p>
            <a:pPr marL="0" indent="0">
              <a:buNone/>
            </a:pPr>
            <a:r>
              <a:rPr lang="en-US" sz="4400" dirty="0"/>
              <a:t>  For I am Yours and You are mine</a:t>
            </a:r>
          </a:p>
        </p:txBody>
      </p:sp>
    </p:spTree>
    <p:extLst>
      <p:ext uri="{BB962C8B-B14F-4D97-AF65-F5344CB8AC3E}">
        <p14:creationId xmlns:p14="http://schemas.microsoft.com/office/powerpoint/2010/main" val="149256504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B2704-8F16-4B71-8A7E-5E76474FF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3825"/>
            <a:ext cx="10018713" cy="56673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b="1" dirty="0"/>
              <a:t>Am      </a:t>
            </a:r>
            <a:r>
              <a:rPr lang="en-US" sz="4000" dirty="0"/>
              <a:t>                                                               F </a:t>
            </a:r>
          </a:p>
          <a:p>
            <a:pPr marL="0" indent="0">
              <a:buNone/>
            </a:pPr>
            <a:r>
              <a:rPr lang="en-US" sz="4000" dirty="0"/>
              <a:t>   Spirit lead me where my trust is without borders</a:t>
            </a:r>
          </a:p>
          <a:p>
            <a:pPr marL="0" indent="0">
              <a:buNone/>
            </a:pPr>
            <a:r>
              <a:rPr lang="en-US" sz="4000" dirty="0"/>
              <a:t>                  </a:t>
            </a:r>
            <a:r>
              <a:rPr lang="en-US" sz="4000" b="1" dirty="0"/>
              <a:t>C </a:t>
            </a:r>
          </a:p>
          <a:p>
            <a:pPr marL="0" indent="0">
              <a:buNone/>
            </a:pPr>
            <a:r>
              <a:rPr lang="en-US" sz="4000" dirty="0"/>
              <a:t>   Let me walk upon the waters</a:t>
            </a:r>
          </a:p>
          <a:p>
            <a:pPr marL="0" indent="0">
              <a:buNone/>
            </a:pPr>
            <a:r>
              <a:rPr lang="en-US" sz="4000" dirty="0"/>
              <a:t>              </a:t>
            </a:r>
            <a:r>
              <a:rPr lang="en-US" sz="4000" b="1" dirty="0"/>
              <a:t>G</a:t>
            </a:r>
          </a:p>
          <a:p>
            <a:pPr marL="0" indent="0">
              <a:buNone/>
            </a:pPr>
            <a:r>
              <a:rPr lang="en-US" sz="4000" dirty="0"/>
              <a:t>   Wherever You would call me</a:t>
            </a:r>
          </a:p>
          <a:p>
            <a:pPr marL="0" indent="0">
              <a:buNone/>
            </a:pPr>
            <a:r>
              <a:rPr lang="en-US" sz="4000" b="1" dirty="0"/>
              <a:t>Am                                                          F</a:t>
            </a:r>
          </a:p>
          <a:p>
            <a:pPr marL="0" indent="0">
              <a:buNone/>
            </a:pPr>
            <a:r>
              <a:rPr lang="en-US" sz="4000" dirty="0"/>
              <a:t>   Take me deeper than my feet could ever wander</a:t>
            </a:r>
          </a:p>
          <a:p>
            <a:pPr marL="0" indent="0">
              <a:buNone/>
            </a:pPr>
            <a:r>
              <a:rPr lang="en-US" sz="4000" dirty="0"/>
              <a:t>                       </a:t>
            </a:r>
            <a:r>
              <a:rPr lang="en-US" sz="4000" b="1" dirty="0"/>
              <a:t> C</a:t>
            </a:r>
          </a:p>
          <a:p>
            <a:pPr marL="0" indent="0">
              <a:buNone/>
            </a:pPr>
            <a:r>
              <a:rPr lang="en-US" sz="4000" dirty="0"/>
              <a:t>   And my faith will be made stronger</a:t>
            </a:r>
          </a:p>
          <a:p>
            <a:pPr marL="0" indent="0">
              <a:buNone/>
            </a:pPr>
            <a:r>
              <a:rPr lang="en-US" sz="4000" dirty="0"/>
              <a:t>                   </a:t>
            </a:r>
            <a:r>
              <a:rPr lang="en-US" sz="4000" b="1" dirty="0"/>
              <a:t>G</a:t>
            </a:r>
          </a:p>
          <a:p>
            <a:pPr marL="0" indent="0">
              <a:buNone/>
            </a:pPr>
            <a:r>
              <a:rPr lang="en-US" sz="4000" dirty="0"/>
              <a:t>   In the presence of my Savior				3x</a:t>
            </a:r>
          </a:p>
        </p:txBody>
      </p:sp>
    </p:spTree>
    <p:extLst>
      <p:ext uri="{BB962C8B-B14F-4D97-AF65-F5344CB8AC3E}">
        <p14:creationId xmlns:p14="http://schemas.microsoft.com/office/powerpoint/2010/main" val="3596970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0DD1B-9526-401E-83BC-33A4A56DF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b="1" dirty="0"/>
              <a:t>G         D                                       A      </a:t>
            </a:r>
            <a:r>
              <a:rPr lang="en-US" sz="3600" b="1" dirty="0" err="1"/>
              <a:t>Bm</a:t>
            </a:r>
            <a:br>
              <a:rPr lang="en-US" sz="3600" dirty="0"/>
            </a:br>
            <a:r>
              <a:rPr lang="en-US" sz="3600" dirty="0"/>
              <a:t>Bless the Lord O my soul, O my soul</a:t>
            </a:r>
          </a:p>
          <a:p>
            <a:pPr marL="0" indent="0">
              <a:buNone/>
            </a:pPr>
            <a:r>
              <a:rPr lang="en-US" sz="3600" b="1" dirty="0"/>
              <a:t>G                   D      A</a:t>
            </a:r>
            <a:br>
              <a:rPr lang="en-US" sz="3600" dirty="0"/>
            </a:br>
            <a:r>
              <a:rPr lang="en-US" sz="3600" dirty="0"/>
              <a:t>Worship His holy name   </a:t>
            </a:r>
          </a:p>
          <a:p>
            <a:pPr marL="0" indent="0">
              <a:buNone/>
            </a:pPr>
            <a:r>
              <a:rPr lang="en-US" sz="3600" b="1" dirty="0"/>
              <a:t>                   G       </a:t>
            </a:r>
            <a:r>
              <a:rPr lang="en-US" sz="3600" b="1" dirty="0" err="1"/>
              <a:t>Bm</a:t>
            </a:r>
            <a:r>
              <a:rPr lang="en-US" sz="3600" b="1" dirty="0"/>
              <a:t>             G A </a:t>
            </a:r>
            <a:r>
              <a:rPr lang="en-US" sz="3600" b="1" dirty="0" err="1"/>
              <a:t>Bm</a:t>
            </a:r>
            <a:br>
              <a:rPr lang="en-US" sz="3600" dirty="0"/>
            </a:br>
            <a:r>
              <a:rPr lang="en-US" sz="3600" dirty="0"/>
              <a:t>Sing like never before, O my soul</a:t>
            </a:r>
          </a:p>
          <a:p>
            <a:pPr marL="0" indent="0">
              <a:buNone/>
            </a:pPr>
            <a:r>
              <a:rPr lang="en-US" sz="3600" b="1" dirty="0"/>
              <a:t>G                   A       D</a:t>
            </a:r>
            <a:br>
              <a:rPr lang="en-US" sz="3600" dirty="0"/>
            </a:br>
            <a:r>
              <a:rPr lang="en-US" sz="3600" dirty="0"/>
              <a:t>I'll worship Your holy name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0110022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C59D6-1B97-451B-B842-E6C81BD4D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61951"/>
            <a:ext cx="10018713" cy="5429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            </a:t>
            </a:r>
            <a:r>
              <a:rPr lang="en-US" sz="3600" b="1" dirty="0"/>
              <a:t>G                                Em7</a:t>
            </a:r>
            <a:br>
              <a:rPr lang="en-US" sz="3600" dirty="0"/>
            </a:br>
            <a:r>
              <a:rPr lang="en-US" sz="3600" dirty="0"/>
              <a:t>The splendor of a King, clothed in majesty</a:t>
            </a:r>
            <a:br>
              <a:rPr lang="en-US" sz="3600" dirty="0"/>
            </a:br>
            <a:r>
              <a:rPr lang="en-US" sz="3600" dirty="0"/>
              <a:t>                                    </a:t>
            </a:r>
            <a:r>
              <a:rPr lang="en-US" sz="3600" b="1" dirty="0"/>
              <a:t> C</a:t>
            </a:r>
            <a:br>
              <a:rPr lang="en-US" sz="3600" dirty="0"/>
            </a:br>
            <a:r>
              <a:rPr lang="en-US" sz="3600" dirty="0"/>
              <a:t>Let all the Earth rejoice, all the Earth rejoice</a:t>
            </a:r>
            <a:br>
              <a:rPr lang="en-US" sz="3600" dirty="0"/>
            </a:br>
            <a:r>
              <a:rPr lang="en-US" sz="3600" dirty="0"/>
              <a:t>              </a:t>
            </a:r>
            <a:r>
              <a:rPr lang="en-US" sz="3600" b="1" dirty="0"/>
              <a:t>G                                               Em7</a:t>
            </a:r>
            <a:br>
              <a:rPr lang="en-US" sz="3600" dirty="0"/>
            </a:br>
            <a:r>
              <a:rPr lang="en-US" sz="3600" dirty="0"/>
              <a:t>He wraps himself in light and darkness tries to hide</a:t>
            </a:r>
            <a:br>
              <a:rPr lang="en-US" sz="3600" dirty="0"/>
            </a:br>
            <a:r>
              <a:rPr lang="en-US" sz="3600" dirty="0"/>
              <a:t>                                            </a:t>
            </a:r>
            <a:r>
              <a:rPr lang="en-US" sz="3600" b="1" dirty="0"/>
              <a:t>C                                        D</a:t>
            </a:r>
            <a:br>
              <a:rPr lang="en-US" sz="3600" dirty="0"/>
            </a:br>
            <a:r>
              <a:rPr lang="en-US" sz="3600" dirty="0"/>
              <a:t>And trembles at His voice trembles at His voice</a:t>
            </a:r>
          </a:p>
        </p:txBody>
      </p:sp>
    </p:spTree>
    <p:extLst>
      <p:ext uri="{BB962C8B-B14F-4D97-AF65-F5344CB8AC3E}">
        <p14:creationId xmlns:p14="http://schemas.microsoft.com/office/powerpoint/2010/main" val="349897714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C59D6-1B97-451B-B842-E6C81BD4D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61951"/>
            <a:ext cx="10018713" cy="5429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             </a:t>
            </a:r>
            <a:r>
              <a:rPr lang="en-US" sz="4400" b="1" dirty="0"/>
              <a:t>G</a:t>
            </a:r>
            <a:br>
              <a:rPr lang="en-US" sz="4400" dirty="0"/>
            </a:br>
            <a:r>
              <a:rPr lang="en-US" sz="4400" dirty="0"/>
              <a:t>How great is our God, sing with me</a:t>
            </a:r>
            <a:br>
              <a:rPr lang="en-US" sz="4400" dirty="0"/>
            </a:br>
            <a:r>
              <a:rPr lang="en-US" sz="4400" dirty="0"/>
              <a:t>                  </a:t>
            </a:r>
            <a:r>
              <a:rPr lang="en-US" sz="4400" b="1" dirty="0"/>
              <a:t>Em7</a:t>
            </a:r>
            <a:r>
              <a:rPr lang="en-US" sz="4400" dirty="0"/>
              <a:t>                 </a:t>
            </a:r>
            <a:br>
              <a:rPr lang="en-US" sz="4400" dirty="0"/>
            </a:br>
            <a:r>
              <a:rPr lang="en-US" sz="4400" dirty="0"/>
              <a:t>How great is our God, and all will see</a:t>
            </a:r>
            <a:br>
              <a:rPr lang="en-US" sz="4400" dirty="0"/>
            </a:br>
            <a:r>
              <a:rPr lang="en-US" sz="4400" dirty="0"/>
              <a:t>               </a:t>
            </a:r>
            <a:r>
              <a:rPr lang="en-US" sz="4400" b="1" dirty="0"/>
              <a:t>Cadd9          D                  G</a:t>
            </a:r>
            <a:br>
              <a:rPr lang="en-US" sz="4400" dirty="0"/>
            </a:br>
            <a:r>
              <a:rPr lang="en-US" sz="4400" dirty="0"/>
              <a:t>How great, 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174461904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C59D6-1B97-451B-B842-E6C81BD4D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61951"/>
            <a:ext cx="10018713" cy="5429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  </a:t>
            </a:r>
            <a:r>
              <a:rPr lang="en-US" sz="3600" b="1" dirty="0"/>
              <a:t>G                                                   Em7              </a:t>
            </a:r>
            <a:br>
              <a:rPr lang="en-US" sz="3600" dirty="0"/>
            </a:br>
            <a:r>
              <a:rPr lang="en-US" sz="3600" dirty="0"/>
              <a:t>Age to age He stands and time is in His hands</a:t>
            </a:r>
            <a:br>
              <a:rPr lang="en-US" sz="3600" dirty="0"/>
            </a:br>
            <a:r>
              <a:rPr lang="en-US" sz="3600" dirty="0"/>
              <a:t>                  </a:t>
            </a:r>
            <a:r>
              <a:rPr lang="en-US" sz="3600" b="1" dirty="0"/>
              <a:t>                  Cadd9                                          D</a:t>
            </a:r>
            <a:br>
              <a:rPr lang="en-US" sz="3600" dirty="0"/>
            </a:br>
            <a:r>
              <a:rPr lang="en-US" sz="3600" dirty="0"/>
              <a:t>Beginning and the end, beginning and the end</a:t>
            </a:r>
          </a:p>
          <a:p>
            <a:pPr marL="0" indent="0">
              <a:buNone/>
            </a:pPr>
            <a:r>
              <a:rPr lang="en-US" sz="3600" dirty="0"/>
              <a:t>           </a:t>
            </a:r>
            <a:r>
              <a:rPr lang="en-US" sz="3600" b="1" dirty="0"/>
              <a:t>G                                           Em7</a:t>
            </a:r>
            <a:br>
              <a:rPr lang="en-US" sz="3600" dirty="0"/>
            </a:br>
            <a:r>
              <a:rPr lang="en-US" sz="3600" dirty="0"/>
              <a:t>The Godhead Three in One, Father Spirit Son</a:t>
            </a:r>
          </a:p>
          <a:p>
            <a:pPr marL="0" indent="0">
              <a:buNone/>
            </a:pPr>
            <a:r>
              <a:rPr lang="en-US" sz="3600" b="1" dirty="0"/>
              <a:t>                                     Cadd9                                    D</a:t>
            </a:r>
            <a:br>
              <a:rPr lang="en-US" sz="3600" dirty="0"/>
            </a:br>
            <a:r>
              <a:rPr lang="en-US" sz="3600" dirty="0"/>
              <a:t>The Lion and the Lamb, The Lion and the Lamb</a:t>
            </a:r>
          </a:p>
        </p:txBody>
      </p:sp>
    </p:spTree>
    <p:extLst>
      <p:ext uri="{BB962C8B-B14F-4D97-AF65-F5344CB8AC3E}">
        <p14:creationId xmlns:p14="http://schemas.microsoft.com/office/powerpoint/2010/main" val="28448969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C59D6-1B97-451B-B842-E6C81BD4D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61951"/>
            <a:ext cx="10018713" cy="5429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             </a:t>
            </a:r>
            <a:r>
              <a:rPr lang="en-US" sz="4400" b="1" dirty="0"/>
              <a:t>G</a:t>
            </a:r>
            <a:br>
              <a:rPr lang="en-US" sz="4400" dirty="0"/>
            </a:br>
            <a:r>
              <a:rPr lang="en-US" sz="4400" dirty="0"/>
              <a:t>How great is our God, sing with me</a:t>
            </a:r>
            <a:br>
              <a:rPr lang="en-US" sz="4400" dirty="0"/>
            </a:br>
            <a:r>
              <a:rPr lang="en-US" sz="4400" dirty="0"/>
              <a:t>                  </a:t>
            </a:r>
            <a:r>
              <a:rPr lang="en-US" sz="4400" b="1" dirty="0"/>
              <a:t>Em7</a:t>
            </a:r>
            <a:r>
              <a:rPr lang="en-US" sz="4400" dirty="0"/>
              <a:t>                 </a:t>
            </a:r>
            <a:br>
              <a:rPr lang="en-US" sz="4400" dirty="0"/>
            </a:br>
            <a:r>
              <a:rPr lang="en-US" sz="4400" dirty="0"/>
              <a:t>How great is our God, and all will see</a:t>
            </a:r>
            <a:br>
              <a:rPr lang="en-US" sz="4400" dirty="0"/>
            </a:br>
            <a:r>
              <a:rPr lang="en-US" sz="4400" dirty="0"/>
              <a:t>               </a:t>
            </a:r>
            <a:r>
              <a:rPr lang="en-US" sz="4400" b="1" dirty="0"/>
              <a:t>Cadd9          D                  G</a:t>
            </a:r>
            <a:br>
              <a:rPr lang="en-US" sz="4400" dirty="0"/>
            </a:br>
            <a:r>
              <a:rPr lang="en-US" sz="4400" dirty="0"/>
              <a:t>How great, 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127444948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C59D6-1B97-451B-B842-E6C81BD4D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61951"/>
            <a:ext cx="10018713" cy="54292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5400" b="1" dirty="0"/>
              <a:t>G </a:t>
            </a:r>
            <a:r>
              <a:rPr lang="en-US" sz="5400" dirty="0"/>
              <a:t>                             </a:t>
            </a:r>
            <a:br>
              <a:rPr lang="en-US" sz="5400" dirty="0"/>
            </a:br>
            <a:r>
              <a:rPr lang="en-US" sz="5400" dirty="0"/>
              <a:t>Name above all names</a:t>
            </a:r>
            <a:br>
              <a:rPr lang="en-US" sz="5400" dirty="0"/>
            </a:br>
            <a:r>
              <a:rPr lang="en-US" sz="5400" b="1" dirty="0"/>
              <a:t>Em7</a:t>
            </a:r>
            <a:br>
              <a:rPr lang="en-US" sz="5400" dirty="0"/>
            </a:br>
            <a:r>
              <a:rPr lang="en-US" sz="5400" dirty="0"/>
              <a:t>Worthy of our praise</a:t>
            </a:r>
            <a:br>
              <a:rPr lang="en-US" sz="5400" dirty="0"/>
            </a:br>
            <a:r>
              <a:rPr lang="en-US" sz="5400" b="1" dirty="0"/>
              <a:t>Cadd9</a:t>
            </a:r>
            <a:br>
              <a:rPr lang="en-US" sz="5400" dirty="0"/>
            </a:br>
            <a:r>
              <a:rPr lang="en-US" sz="5400" dirty="0"/>
              <a:t>My heart will sing</a:t>
            </a:r>
            <a:br>
              <a:rPr lang="en-US" sz="5400" dirty="0"/>
            </a:br>
            <a:r>
              <a:rPr lang="en-US" sz="5400" b="1" dirty="0"/>
              <a:t>D</a:t>
            </a:r>
            <a:br>
              <a:rPr lang="en-US" sz="5400" dirty="0"/>
            </a:br>
            <a:r>
              <a:rPr lang="en-US" sz="5400" dirty="0"/>
              <a:t>How great is our God</a:t>
            </a:r>
            <a:br>
              <a:rPr lang="en-US" sz="5400" dirty="0"/>
            </a:br>
            <a:r>
              <a:rPr lang="en-US" sz="5400" dirty="0"/>
              <a:t>x2</a:t>
            </a:r>
          </a:p>
        </p:txBody>
      </p:sp>
    </p:spTree>
    <p:extLst>
      <p:ext uri="{BB962C8B-B14F-4D97-AF65-F5344CB8AC3E}">
        <p14:creationId xmlns:p14="http://schemas.microsoft.com/office/powerpoint/2010/main" val="289280942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C59D6-1B97-451B-B842-E6C81BD4D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102" y="619125"/>
            <a:ext cx="6199697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             </a:t>
            </a:r>
            <a:r>
              <a:rPr lang="en-US" sz="3200" b="1" dirty="0"/>
              <a:t>G</a:t>
            </a:r>
            <a:br>
              <a:rPr lang="en-US" sz="3200" dirty="0"/>
            </a:br>
            <a:r>
              <a:rPr lang="en-US" sz="3200" dirty="0"/>
              <a:t>How great is our God, sing with me</a:t>
            </a:r>
            <a:br>
              <a:rPr lang="en-US" sz="3200" dirty="0"/>
            </a:br>
            <a:r>
              <a:rPr lang="en-US" sz="3200" dirty="0"/>
              <a:t>                  </a:t>
            </a:r>
            <a:r>
              <a:rPr lang="en-US" sz="3200" b="1" dirty="0"/>
              <a:t>Em7</a:t>
            </a:r>
            <a:r>
              <a:rPr lang="en-US" sz="3200" dirty="0"/>
              <a:t>                 </a:t>
            </a:r>
            <a:br>
              <a:rPr lang="en-US" sz="3200" dirty="0"/>
            </a:br>
            <a:r>
              <a:rPr lang="en-US" sz="3200" dirty="0"/>
              <a:t>How great is our God, and all will see</a:t>
            </a:r>
            <a:br>
              <a:rPr lang="en-US" sz="3200" dirty="0"/>
            </a:br>
            <a:r>
              <a:rPr lang="en-US" sz="3200" dirty="0"/>
              <a:t>               </a:t>
            </a:r>
            <a:r>
              <a:rPr lang="en-US" sz="3200" b="1" dirty="0"/>
              <a:t>Cadd9          D                  G</a:t>
            </a:r>
            <a:br>
              <a:rPr lang="en-US" sz="3200" dirty="0"/>
            </a:br>
            <a:r>
              <a:rPr lang="en-US" sz="3200" dirty="0"/>
              <a:t>How great, how great is our God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632EA8-DFA2-4053-8BC4-3D710D1E586B}"/>
              </a:ext>
            </a:extLst>
          </p:cNvPr>
          <p:cNvSpPr txBox="1"/>
          <p:nvPr/>
        </p:nvSpPr>
        <p:spPr>
          <a:xfrm>
            <a:off x="7296150" y="1047750"/>
            <a:ext cx="489585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G </a:t>
            </a:r>
            <a:r>
              <a:rPr lang="en-US" sz="3600" dirty="0"/>
              <a:t>                             </a:t>
            </a:r>
            <a:br>
              <a:rPr lang="en-US" sz="3600" dirty="0"/>
            </a:br>
            <a:r>
              <a:rPr lang="en-US" sz="3600" dirty="0"/>
              <a:t>Name above all names</a:t>
            </a:r>
            <a:br>
              <a:rPr lang="en-US" sz="3600" dirty="0"/>
            </a:br>
            <a:r>
              <a:rPr lang="en-US" sz="3600" b="1" dirty="0"/>
              <a:t>Em7</a:t>
            </a:r>
            <a:br>
              <a:rPr lang="en-US" sz="3600" dirty="0"/>
            </a:br>
            <a:r>
              <a:rPr lang="en-US" sz="3600" dirty="0"/>
              <a:t>Worthy of our praise</a:t>
            </a:r>
            <a:br>
              <a:rPr lang="en-US" sz="3600" dirty="0"/>
            </a:br>
            <a:r>
              <a:rPr lang="en-US" sz="3600" b="1" dirty="0"/>
              <a:t>Cadd9</a:t>
            </a:r>
            <a:br>
              <a:rPr lang="en-US" sz="3600" dirty="0"/>
            </a:br>
            <a:r>
              <a:rPr lang="en-US" sz="3600" dirty="0"/>
              <a:t>My heart will sing</a:t>
            </a:r>
            <a:br>
              <a:rPr lang="en-US" sz="3600" dirty="0"/>
            </a:br>
            <a:r>
              <a:rPr lang="en-US" sz="3600" b="1" dirty="0"/>
              <a:t>D</a:t>
            </a:r>
            <a:br>
              <a:rPr lang="en-US" sz="3600" dirty="0"/>
            </a:br>
            <a:r>
              <a:rPr lang="en-US" sz="3600" dirty="0"/>
              <a:t>How great is our God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363E9A-04AA-4390-B760-A75ACF7E2D02}"/>
              </a:ext>
            </a:extLst>
          </p:cNvPr>
          <p:cNvSpPr txBox="1"/>
          <p:nvPr/>
        </p:nvSpPr>
        <p:spPr>
          <a:xfrm>
            <a:off x="4637598" y="357515"/>
            <a:ext cx="659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Sing your favorite part!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E74E83D-310F-4022-B459-2B2C681A9143}"/>
              </a:ext>
            </a:extLst>
          </p:cNvPr>
          <p:cNvCxnSpPr/>
          <p:nvPr/>
        </p:nvCxnSpPr>
        <p:spPr>
          <a:xfrm>
            <a:off x="7162799" y="1238250"/>
            <a:ext cx="0" cy="39719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10709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1103-1173-44D3-85A4-20BB289A5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04851"/>
            <a:ext cx="10018713" cy="508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He is jealous for me, </a:t>
            </a:r>
            <a:br>
              <a:rPr lang="en-US" sz="3600" dirty="0"/>
            </a:br>
            <a:r>
              <a:rPr lang="en-US" sz="3600" dirty="0"/>
              <a:t>Loves like a hurricane, I am a tree, </a:t>
            </a:r>
            <a:br>
              <a:rPr lang="en-US" sz="3600" dirty="0"/>
            </a:br>
            <a:r>
              <a:rPr lang="en-US" sz="3600" dirty="0"/>
              <a:t>Bending beneath the weight of his wind and mercy.</a:t>
            </a:r>
            <a:br>
              <a:rPr lang="en-US" sz="3600" dirty="0"/>
            </a:br>
            <a:r>
              <a:rPr lang="en-US" sz="3600" dirty="0"/>
              <a:t>When all of a sudden, </a:t>
            </a:r>
            <a:br>
              <a:rPr lang="en-US" sz="3600" dirty="0"/>
            </a:br>
            <a:r>
              <a:rPr lang="en-US" sz="3600" dirty="0"/>
              <a:t>I am unaware of these afflictions eclipsed by glory, </a:t>
            </a:r>
            <a:br>
              <a:rPr lang="en-US" sz="3600" dirty="0"/>
            </a:br>
            <a:r>
              <a:rPr lang="en-US" sz="3600" dirty="0"/>
              <a:t>And I </a:t>
            </a:r>
            <a:r>
              <a:rPr lang="en-US" sz="3600" dirty="0" err="1"/>
              <a:t>realise</a:t>
            </a:r>
            <a:r>
              <a:rPr lang="en-US" sz="3600" dirty="0"/>
              <a:t> just how beautiful You are, </a:t>
            </a:r>
            <a:br>
              <a:rPr lang="en-US" sz="3600" dirty="0"/>
            </a:br>
            <a:r>
              <a:rPr lang="en-US" sz="3600" dirty="0"/>
              <a:t>And how great Your affections are for me.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164A27-A5DE-437A-9EB4-1D14BBB2F4F8}"/>
              </a:ext>
            </a:extLst>
          </p:cNvPr>
          <p:cNvSpPr txBox="1"/>
          <p:nvPr/>
        </p:nvSpPr>
        <p:spPr>
          <a:xfrm>
            <a:off x="9077325" y="514350"/>
            <a:ext cx="2935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G </a:t>
            </a:r>
            <a:r>
              <a:rPr lang="en-US" sz="3600" dirty="0" err="1"/>
              <a:t>Em</a:t>
            </a:r>
            <a:r>
              <a:rPr lang="en-US" sz="3600" dirty="0"/>
              <a:t> D Cadd9</a:t>
            </a:r>
            <a:br>
              <a:rPr lang="en-US" sz="3600" dirty="0"/>
            </a:br>
            <a:r>
              <a:rPr lang="en-US" sz="3600" dirty="0"/>
              <a:t>Capo 4</a:t>
            </a:r>
          </a:p>
        </p:txBody>
      </p:sp>
    </p:spTree>
    <p:extLst>
      <p:ext uri="{BB962C8B-B14F-4D97-AF65-F5344CB8AC3E}">
        <p14:creationId xmlns:p14="http://schemas.microsoft.com/office/powerpoint/2010/main" val="345377018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1103-1173-44D3-85A4-20BB289A5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04851"/>
            <a:ext cx="10018713" cy="508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And oh, how He loves us oh, </a:t>
            </a:r>
            <a:br>
              <a:rPr lang="en-US" sz="4400" dirty="0"/>
            </a:br>
            <a:r>
              <a:rPr lang="en-US" sz="4400" dirty="0"/>
              <a:t>Oh how He loves us, </a:t>
            </a:r>
            <a:br>
              <a:rPr lang="en-US" sz="4400" dirty="0"/>
            </a:br>
            <a:r>
              <a:rPr lang="en-US" sz="4400" dirty="0"/>
              <a:t>How He loves us all</a:t>
            </a:r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DF2F3F-E9AC-453F-B320-FB7CB8792306}"/>
              </a:ext>
            </a:extLst>
          </p:cNvPr>
          <p:cNvSpPr txBox="1"/>
          <p:nvPr/>
        </p:nvSpPr>
        <p:spPr>
          <a:xfrm>
            <a:off x="9077325" y="514350"/>
            <a:ext cx="2935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G </a:t>
            </a:r>
            <a:r>
              <a:rPr lang="en-US" sz="3600" dirty="0" err="1"/>
              <a:t>Em</a:t>
            </a:r>
            <a:r>
              <a:rPr lang="en-US" sz="3600" dirty="0"/>
              <a:t> D Cadd9</a:t>
            </a:r>
          </a:p>
        </p:txBody>
      </p:sp>
    </p:spTree>
    <p:extLst>
      <p:ext uri="{BB962C8B-B14F-4D97-AF65-F5344CB8AC3E}">
        <p14:creationId xmlns:p14="http://schemas.microsoft.com/office/powerpoint/2010/main" val="233322706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1103-1173-44D3-85A4-20BB289A5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04851"/>
            <a:ext cx="10018713" cy="508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He is jealous for me, </a:t>
            </a:r>
            <a:br>
              <a:rPr lang="en-US" sz="3600" dirty="0"/>
            </a:br>
            <a:r>
              <a:rPr lang="en-US" sz="3600" dirty="0"/>
              <a:t>Loves like a hurricane, I am a tree, </a:t>
            </a:r>
            <a:br>
              <a:rPr lang="en-US" sz="3600" dirty="0"/>
            </a:br>
            <a:r>
              <a:rPr lang="en-US" sz="3600" dirty="0"/>
              <a:t>Bending beneath the weight of his wind and mercy.</a:t>
            </a:r>
            <a:br>
              <a:rPr lang="en-US" sz="3600" dirty="0"/>
            </a:br>
            <a:r>
              <a:rPr lang="en-US" sz="3600" dirty="0"/>
              <a:t>When all of a sudden, </a:t>
            </a:r>
            <a:br>
              <a:rPr lang="en-US" sz="3600" dirty="0"/>
            </a:br>
            <a:r>
              <a:rPr lang="en-US" sz="3600" dirty="0"/>
              <a:t>I am unaware of these afflictions eclipsed by glory, </a:t>
            </a:r>
            <a:br>
              <a:rPr lang="en-US" sz="3600" dirty="0"/>
            </a:br>
            <a:r>
              <a:rPr lang="en-US" sz="3600" dirty="0"/>
              <a:t>And I </a:t>
            </a:r>
            <a:r>
              <a:rPr lang="en-US" sz="3600" dirty="0" err="1"/>
              <a:t>realise</a:t>
            </a:r>
            <a:r>
              <a:rPr lang="en-US" sz="3600" dirty="0"/>
              <a:t> just how beautiful You are, </a:t>
            </a:r>
            <a:br>
              <a:rPr lang="en-US" sz="3600" dirty="0"/>
            </a:br>
            <a:r>
              <a:rPr lang="en-US" sz="3600" dirty="0"/>
              <a:t>And how great Your affections are for me.</a:t>
            </a:r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A5B3C1-215C-461B-8B09-D23D172641D8}"/>
              </a:ext>
            </a:extLst>
          </p:cNvPr>
          <p:cNvSpPr txBox="1"/>
          <p:nvPr/>
        </p:nvSpPr>
        <p:spPr>
          <a:xfrm>
            <a:off x="9077325" y="514350"/>
            <a:ext cx="2935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G </a:t>
            </a:r>
            <a:r>
              <a:rPr lang="en-US" sz="3600" dirty="0" err="1"/>
              <a:t>Em</a:t>
            </a:r>
            <a:r>
              <a:rPr lang="en-US" sz="3600" dirty="0"/>
              <a:t> D Cadd9</a:t>
            </a:r>
          </a:p>
        </p:txBody>
      </p:sp>
    </p:spTree>
    <p:extLst>
      <p:ext uri="{BB962C8B-B14F-4D97-AF65-F5344CB8AC3E}">
        <p14:creationId xmlns:p14="http://schemas.microsoft.com/office/powerpoint/2010/main" val="78118382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1103-1173-44D3-85A4-20BB289A5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04851"/>
            <a:ext cx="10018713" cy="508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And oh, how He loves us oh, </a:t>
            </a:r>
            <a:br>
              <a:rPr lang="en-US" sz="4400" dirty="0"/>
            </a:br>
            <a:r>
              <a:rPr lang="en-US" sz="4400" dirty="0"/>
              <a:t>Oh how He loves us, </a:t>
            </a:r>
            <a:br>
              <a:rPr lang="en-US" sz="4400" dirty="0"/>
            </a:br>
            <a:r>
              <a:rPr lang="en-US" sz="4400" dirty="0"/>
              <a:t>How He loves us all</a:t>
            </a:r>
            <a:endParaRPr lang="en-US" sz="8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3EB5D0-3EE2-45DB-A114-A0D002FCD4F2}"/>
              </a:ext>
            </a:extLst>
          </p:cNvPr>
          <p:cNvSpPr txBox="1"/>
          <p:nvPr/>
        </p:nvSpPr>
        <p:spPr>
          <a:xfrm>
            <a:off x="9077325" y="514350"/>
            <a:ext cx="2935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G </a:t>
            </a:r>
            <a:r>
              <a:rPr lang="en-US" sz="3600" dirty="0" err="1"/>
              <a:t>Em</a:t>
            </a:r>
            <a:r>
              <a:rPr lang="en-US" sz="3600" dirty="0"/>
              <a:t> D Cadd9</a:t>
            </a:r>
          </a:p>
        </p:txBody>
      </p:sp>
    </p:spTree>
    <p:extLst>
      <p:ext uri="{BB962C8B-B14F-4D97-AF65-F5344CB8AC3E}">
        <p14:creationId xmlns:p14="http://schemas.microsoft.com/office/powerpoint/2010/main" val="3900973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E34E4-2019-4D37-AEDC-0E2DE11E1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6C0F3-4352-46ED-A243-69F9D6DA0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3641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1103-1173-44D3-85A4-20BB289A5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04851"/>
            <a:ext cx="10018713" cy="508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Yeah, He loves us, </a:t>
            </a:r>
            <a:br>
              <a:rPr lang="en-US" sz="4400" dirty="0"/>
            </a:br>
            <a:r>
              <a:rPr lang="en-US" sz="4400" dirty="0"/>
              <a:t>Oh! how He loves us, </a:t>
            </a:r>
            <a:br>
              <a:rPr lang="en-US" sz="4400" dirty="0"/>
            </a:br>
            <a:r>
              <a:rPr lang="en-US" sz="4400" dirty="0"/>
              <a:t>Oh! how He loves us, </a:t>
            </a:r>
            <a:br>
              <a:rPr lang="en-US" sz="4400" dirty="0"/>
            </a:br>
            <a:r>
              <a:rPr lang="en-US" sz="4400" dirty="0"/>
              <a:t>Oh how He loves.</a:t>
            </a:r>
            <a:endParaRPr lang="en-US" sz="9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62C597-CE84-4194-BC99-79DB92F0582B}"/>
              </a:ext>
            </a:extLst>
          </p:cNvPr>
          <p:cNvSpPr txBox="1"/>
          <p:nvPr/>
        </p:nvSpPr>
        <p:spPr>
          <a:xfrm>
            <a:off x="9077325" y="514350"/>
            <a:ext cx="2935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G </a:t>
            </a:r>
            <a:r>
              <a:rPr lang="en-US" sz="3600" dirty="0" err="1"/>
              <a:t>Em</a:t>
            </a:r>
            <a:r>
              <a:rPr lang="en-US" sz="3600" dirty="0"/>
              <a:t> D Cadd9</a:t>
            </a:r>
          </a:p>
        </p:txBody>
      </p:sp>
    </p:spTree>
    <p:extLst>
      <p:ext uri="{BB962C8B-B14F-4D97-AF65-F5344CB8AC3E}">
        <p14:creationId xmlns:p14="http://schemas.microsoft.com/office/powerpoint/2010/main" val="40264772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1103-1173-44D3-85A4-20BB289A5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04851"/>
            <a:ext cx="10018713" cy="508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And we are His portion and He is our prize, </a:t>
            </a:r>
            <a:br>
              <a:rPr lang="en-US" sz="3600" dirty="0"/>
            </a:br>
            <a:r>
              <a:rPr lang="en-US" sz="3600" dirty="0"/>
              <a:t>Drawn to redemption by the grace in His eyes, </a:t>
            </a:r>
            <a:br>
              <a:rPr lang="en-US" sz="3600" dirty="0"/>
            </a:br>
            <a:r>
              <a:rPr lang="en-US" sz="3600" dirty="0"/>
              <a:t>If His grace is an ocean, we're all sinking.</a:t>
            </a:r>
            <a:br>
              <a:rPr lang="en-US" sz="3600" dirty="0"/>
            </a:br>
            <a:r>
              <a:rPr lang="en-US" sz="3600" dirty="0"/>
              <a:t>And Heaven meets earth like an unforeseen kiss, </a:t>
            </a:r>
            <a:br>
              <a:rPr lang="en-US" sz="3600" dirty="0"/>
            </a:br>
            <a:r>
              <a:rPr lang="en-US" sz="3600" dirty="0"/>
              <a:t>And my heart turns violently inside of my chest, </a:t>
            </a:r>
            <a:br>
              <a:rPr lang="en-US" sz="3600" dirty="0"/>
            </a:br>
            <a:r>
              <a:rPr lang="en-US" sz="3600" dirty="0"/>
              <a:t>I don't have time to maintain these regrets, </a:t>
            </a:r>
            <a:br>
              <a:rPr lang="en-US" sz="3600" dirty="0"/>
            </a:br>
            <a:r>
              <a:rPr lang="en-US" sz="3600" dirty="0"/>
              <a:t>When I think about, the way... </a:t>
            </a:r>
            <a:endParaRPr lang="en-US" sz="9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586938-B70C-4982-A3E5-D21D323ED520}"/>
              </a:ext>
            </a:extLst>
          </p:cNvPr>
          <p:cNvSpPr txBox="1"/>
          <p:nvPr/>
        </p:nvSpPr>
        <p:spPr>
          <a:xfrm>
            <a:off x="9077325" y="514350"/>
            <a:ext cx="2935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G </a:t>
            </a:r>
            <a:r>
              <a:rPr lang="en-US" sz="3600" dirty="0" err="1"/>
              <a:t>Em</a:t>
            </a:r>
            <a:r>
              <a:rPr lang="en-US" sz="3600" dirty="0"/>
              <a:t> D Cadd9</a:t>
            </a:r>
          </a:p>
        </p:txBody>
      </p:sp>
    </p:spTree>
    <p:extLst>
      <p:ext uri="{BB962C8B-B14F-4D97-AF65-F5344CB8AC3E}">
        <p14:creationId xmlns:p14="http://schemas.microsoft.com/office/powerpoint/2010/main" val="161944655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1103-1173-44D3-85A4-20BB289A5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04851"/>
            <a:ext cx="10018713" cy="508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Yeah, He loves us, </a:t>
            </a:r>
            <a:br>
              <a:rPr lang="en-US" sz="4400" dirty="0"/>
            </a:br>
            <a:r>
              <a:rPr lang="en-US" sz="4400" dirty="0"/>
              <a:t>Oh! how He loves us, </a:t>
            </a:r>
            <a:br>
              <a:rPr lang="en-US" sz="4400" dirty="0"/>
            </a:br>
            <a:r>
              <a:rPr lang="en-US" sz="4400" dirty="0"/>
              <a:t>Oh! how He loves us, </a:t>
            </a:r>
            <a:br>
              <a:rPr lang="en-US" sz="4400" dirty="0"/>
            </a:br>
            <a:r>
              <a:rPr lang="en-US" sz="4400" dirty="0"/>
              <a:t>Oh how He loves.</a:t>
            </a:r>
            <a:endParaRPr lang="en-US" sz="9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CA0F67-C222-4375-8D70-B6C3F938E048}"/>
              </a:ext>
            </a:extLst>
          </p:cNvPr>
          <p:cNvSpPr txBox="1"/>
          <p:nvPr/>
        </p:nvSpPr>
        <p:spPr>
          <a:xfrm>
            <a:off x="9077325" y="514350"/>
            <a:ext cx="2935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G </a:t>
            </a:r>
            <a:r>
              <a:rPr lang="en-US" sz="3600" dirty="0" err="1"/>
              <a:t>Em</a:t>
            </a:r>
            <a:r>
              <a:rPr lang="en-US" sz="3600" dirty="0"/>
              <a:t> D Cadd9</a:t>
            </a:r>
          </a:p>
        </p:txBody>
      </p:sp>
    </p:spTree>
    <p:extLst>
      <p:ext uri="{BB962C8B-B14F-4D97-AF65-F5344CB8AC3E}">
        <p14:creationId xmlns:p14="http://schemas.microsoft.com/office/powerpoint/2010/main" val="279678936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C3AA1-50A1-4CF8-ACF0-BF07E3900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38151"/>
            <a:ext cx="10018713" cy="53530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/>
              <a:t>C           G                               Am     F	</a:t>
            </a:r>
          </a:p>
          <a:p>
            <a:pPr marL="0" indent="0">
              <a:buNone/>
            </a:pPr>
            <a:r>
              <a:rPr lang="en-US" sz="4000" dirty="0"/>
              <a:t>	It don’t have a job</a:t>
            </a:r>
          </a:p>
          <a:p>
            <a:pPr marL="0" indent="0">
              <a:buNone/>
            </a:pPr>
            <a:r>
              <a:rPr lang="en-US" sz="4000" dirty="0"/>
              <a:t>C           G                               Am     F</a:t>
            </a:r>
          </a:p>
          <a:p>
            <a:pPr marL="0" indent="0">
              <a:buNone/>
            </a:pPr>
            <a:r>
              <a:rPr lang="en-US" sz="4000" dirty="0"/>
              <a:t>	Don’t pay your bills</a:t>
            </a:r>
          </a:p>
          <a:p>
            <a:pPr marL="0" indent="0">
              <a:buNone/>
            </a:pPr>
            <a:r>
              <a:rPr lang="en-US" sz="4000" dirty="0"/>
              <a:t>C                       E7                          Am	</a:t>
            </a:r>
          </a:p>
          <a:p>
            <a:pPr marL="0" indent="0">
              <a:buNone/>
            </a:pPr>
            <a:r>
              <a:rPr lang="en-US" sz="4000" dirty="0"/>
              <a:t>	Won’t buy you a home</a:t>
            </a:r>
          </a:p>
          <a:p>
            <a:pPr marL="0" indent="0">
              <a:buNone/>
            </a:pPr>
            <a:r>
              <a:rPr lang="en-US" sz="4000" dirty="0"/>
              <a:t>	    F                                C     F    C    G</a:t>
            </a:r>
          </a:p>
          <a:p>
            <a:pPr marL="0" indent="0">
              <a:buNone/>
            </a:pPr>
            <a:r>
              <a:rPr lang="en-US" sz="4000" dirty="0"/>
              <a:t>	In Beverly Hills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6553375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C3AA1-50A1-4CF8-ACF0-BF07E3900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38151"/>
            <a:ext cx="10018713" cy="5353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And love will hold us together</a:t>
            </a:r>
            <a:br>
              <a:rPr lang="en-US" sz="3200" dirty="0"/>
            </a:br>
            <a:r>
              <a:rPr lang="en-US" sz="3200" dirty="0"/>
              <a:t>Make us a shelter to weather the storm</a:t>
            </a:r>
            <a:br>
              <a:rPr lang="en-US" sz="3200" dirty="0"/>
            </a:br>
            <a:r>
              <a:rPr lang="en-US" sz="3200" dirty="0"/>
              <a:t>And I'll be my brother's keeper</a:t>
            </a:r>
            <a:br>
              <a:rPr lang="en-US" sz="3200" dirty="0"/>
            </a:br>
            <a:r>
              <a:rPr lang="en-US" sz="3200" dirty="0"/>
              <a:t>So the whole world will know that we're not alone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2447384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C3AA1-50A1-4CF8-ACF0-BF07E3900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38151"/>
            <a:ext cx="10018713" cy="5353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It's waiting for you </a:t>
            </a:r>
            <a:br>
              <a:rPr lang="en-US" sz="3600" dirty="0"/>
            </a:br>
            <a:r>
              <a:rPr lang="en-US" sz="3600" dirty="0"/>
              <a:t>knocking at your door</a:t>
            </a:r>
            <a:br>
              <a:rPr lang="en-US" sz="3600" dirty="0"/>
            </a:br>
            <a:r>
              <a:rPr lang="en-US" sz="3600" dirty="0"/>
              <a:t>In the moment of truth </a:t>
            </a:r>
            <a:br>
              <a:rPr lang="en-US" sz="3600" dirty="0"/>
            </a:br>
            <a:r>
              <a:rPr lang="en-US" sz="3600" dirty="0"/>
              <a:t>when your heart hits the floor</a:t>
            </a:r>
          </a:p>
          <a:p>
            <a:pPr marL="0" indent="0">
              <a:buNone/>
            </a:pPr>
            <a:br>
              <a:rPr lang="en-US" sz="3600" dirty="0"/>
            </a:br>
            <a:r>
              <a:rPr lang="en-US" sz="3600" dirty="0"/>
              <a:t>And you're on your knees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2778376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C3AA1-50A1-4CF8-ACF0-BF07E3900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38151"/>
            <a:ext cx="10018713" cy="5353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And love will hold us together</a:t>
            </a:r>
            <a:br>
              <a:rPr lang="en-US" sz="3200" dirty="0"/>
            </a:br>
            <a:r>
              <a:rPr lang="en-US" sz="3200" dirty="0"/>
              <a:t>Make us a shelter to weather the storm</a:t>
            </a:r>
            <a:br>
              <a:rPr lang="en-US" sz="3200" dirty="0"/>
            </a:br>
            <a:r>
              <a:rPr lang="en-US" sz="3200" dirty="0"/>
              <a:t>And I'll be my brother's keeper</a:t>
            </a:r>
            <a:br>
              <a:rPr lang="en-US" sz="3200" dirty="0"/>
            </a:br>
            <a:r>
              <a:rPr lang="en-US" sz="3200" dirty="0"/>
              <a:t>So the whole world will know that we're not alone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4396548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C3AA1-50A1-4CF8-ACF0-BF07E3900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38151"/>
            <a:ext cx="10018713" cy="5353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This is the first day of the rest of your life</a:t>
            </a:r>
            <a:br>
              <a:rPr lang="en-US" sz="4000" dirty="0"/>
            </a:br>
            <a:r>
              <a:rPr lang="en-US" sz="4000" dirty="0"/>
              <a:t>This is the first day of the rest of your life</a:t>
            </a:r>
            <a:br>
              <a:rPr lang="en-US" sz="4000" dirty="0"/>
            </a:br>
            <a:r>
              <a:rPr lang="en-US" sz="4000" dirty="0" err="1"/>
              <a:t>'Cause</a:t>
            </a:r>
            <a:r>
              <a:rPr lang="en-US" sz="4000" dirty="0"/>
              <a:t> even in the dark, you can still see the light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6872937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C3AA1-50A1-4CF8-ACF0-BF07E3900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38151"/>
            <a:ext cx="10018713" cy="5353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And love will hold us together</a:t>
            </a:r>
            <a:br>
              <a:rPr lang="en-US" sz="3200" dirty="0"/>
            </a:br>
            <a:r>
              <a:rPr lang="en-US" sz="3200" dirty="0"/>
              <a:t>Make us a shelter to weather the storm</a:t>
            </a:r>
            <a:br>
              <a:rPr lang="en-US" sz="3200" dirty="0"/>
            </a:br>
            <a:r>
              <a:rPr lang="en-US" sz="3200" dirty="0"/>
              <a:t>And I'll be my brother's keeper</a:t>
            </a:r>
            <a:br>
              <a:rPr lang="en-US" sz="3200" dirty="0"/>
            </a:br>
            <a:r>
              <a:rPr lang="en-US" sz="3200" dirty="0"/>
              <a:t>So the whole world will know that we're not alone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4041305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E49B0-F793-4392-8CAB-EF3BB223F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19125"/>
            <a:ext cx="10018713" cy="51720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/>
              <a:t>G                                     C</a:t>
            </a:r>
            <a:br>
              <a:rPr lang="en-US" sz="3600" dirty="0"/>
            </a:br>
            <a:r>
              <a:rPr lang="en-US" sz="3600" dirty="0"/>
              <a:t>Sometimes in our lives</a:t>
            </a:r>
          </a:p>
          <a:p>
            <a:pPr marL="0" indent="0">
              <a:buNone/>
            </a:pPr>
            <a:r>
              <a:rPr lang="en-US" sz="3600" dirty="0"/>
              <a:t>                           G</a:t>
            </a:r>
            <a:br>
              <a:rPr lang="en-US" sz="3600" dirty="0"/>
            </a:br>
            <a:r>
              <a:rPr lang="en-US" sz="3600" dirty="0"/>
              <a:t>We all have pain</a:t>
            </a:r>
            <a:br>
              <a:rPr lang="en-US" sz="3600" dirty="0"/>
            </a:br>
            <a:r>
              <a:rPr lang="en-US" sz="3600" dirty="0"/>
              <a:t>                           C     D</a:t>
            </a:r>
            <a:br>
              <a:rPr lang="en-US" sz="3600" dirty="0"/>
            </a:br>
            <a:r>
              <a:rPr lang="en-US" sz="3600" dirty="0"/>
              <a:t>We all have sorrow</a:t>
            </a:r>
            <a:br>
              <a:rPr lang="en-US" sz="3600" dirty="0"/>
            </a:br>
            <a:r>
              <a:rPr lang="en-US" sz="3600" dirty="0"/>
              <a:t>G                           C</a:t>
            </a:r>
          </a:p>
          <a:p>
            <a:pPr marL="0" indent="0">
              <a:buNone/>
            </a:pPr>
            <a:r>
              <a:rPr lang="en-US" sz="3600" dirty="0"/>
              <a:t>But if we are wise</a:t>
            </a:r>
            <a:br>
              <a:rPr lang="en-US" sz="3600" dirty="0"/>
            </a:br>
            <a:r>
              <a:rPr lang="en-US" sz="3600" dirty="0"/>
              <a:t>                                  G                          C      D</a:t>
            </a:r>
            <a:br>
              <a:rPr lang="en-US" sz="3600" dirty="0"/>
            </a:br>
            <a:r>
              <a:rPr lang="en-US" sz="3600" dirty="0"/>
              <a:t>We know that there's always tomorrow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57322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34597</TotalTime>
  <Words>12871</Words>
  <Application>Microsoft Office PowerPoint</Application>
  <PresentationFormat>Widescreen</PresentationFormat>
  <Paragraphs>1471</Paragraphs>
  <Slides>245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245</vt:i4>
      </vt:variant>
    </vt:vector>
  </HeadingPairs>
  <TitlesOfParts>
    <vt:vector size="253" baseType="lpstr">
      <vt:lpstr>MS PGothic</vt:lpstr>
      <vt:lpstr>Arial</vt:lpstr>
      <vt:lpstr>Arial Black</vt:lpstr>
      <vt:lpstr>Calibri</vt:lpstr>
      <vt:lpstr>Constantia</vt:lpstr>
      <vt:lpstr>Corbel</vt:lpstr>
      <vt:lpstr>Times New Roman</vt:lpstr>
      <vt:lpstr>Parallax</vt:lpstr>
      <vt:lpstr>EYC of SWFL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 Danced in the Morning CCLI Song # 2793300; Sydney Bertram Carter © Stainer &amp; Bell Ltd (Admin. by Hope Publishing Company) CCLI License # 2507309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Something Beautiful #5539451; Bear &amp; Bo Rinehart; ©2009 Walter Ego Music (Admin. by NeedToBreathe Inc.); CCLI Lic #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Weave Me The Sunshine!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 Saw The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EYC of SWFL</dc:title>
  <dc:creator>Matthew Bowers</dc:creator>
  <cp:lastModifiedBy>Matthew Bowers</cp:lastModifiedBy>
  <cp:revision>18</cp:revision>
  <dcterms:created xsi:type="dcterms:W3CDTF">2020-07-28T18:49:32Z</dcterms:created>
  <dcterms:modified xsi:type="dcterms:W3CDTF">2022-06-05T13:04:28Z</dcterms:modified>
</cp:coreProperties>
</file>